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32399288" cy="43919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7A0000"/>
    <a:srgbClr val="578FFF"/>
    <a:srgbClr val="256EFF"/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BB309-96C5-42D7-872F-89231AB90120}" v="294" dt="2024-02-26T11:32:18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25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ika Malik" userId="1e7786f2-111d-4d88-9333-27ad17dcf07d" providerId="ADAL" clId="{BF7BB309-96C5-42D7-872F-89231AB90120}"/>
    <pc:docChg chg="undo custSel modSld">
      <pc:chgData name="Ritika Malik" userId="1e7786f2-111d-4d88-9333-27ad17dcf07d" providerId="ADAL" clId="{BF7BB309-96C5-42D7-872F-89231AB90120}" dt="2024-02-26T11:34:19.187" v="5682" actId="478"/>
      <pc:docMkLst>
        <pc:docMk/>
      </pc:docMkLst>
      <pc:sldChg chg="addSp delSp modSp mod">
        <pc:chgData name="Ritika Malik" userId="1e7786f2-111d-4d88-9333-27ad17dcf07d" providerId="ADAL" clId="{BF7BB309-96C5-42D7-872F-89231AB90120}" dt="2024-02-26T11:34:19.187" v="5682" actId="478"/>
        <pc:sldMkLst>
          <pc:docMk/>
          <pc:sldMk cId="1967077348" sldId="257"/>
        </pc:sldMkLst>
        <pc:spChg chg="mod">
          <ac:chgData name="Ritika Malik" userId="1e7786f2-111d-4d88-9333-27ad17dcf07d" providerId="ADAL" clId="{BF7BB309-96C5-42D7-872F-89231AB90120}" dt="2024-02-26T06:53:44.081" v="440" actId="164"/>
          <ac:spMkLst>
            <pc:docMk/>
            <pc:sldMk cId="1967077348" sldId="257"/>
            <ac:spMk id="2" creationId="{988D639E-6768-B7CE-47B6-B3A41D366210}"/>
          </ac:spMkLst>
        </pc:spChg>
        <pc:spChg chg="mod">
          <ac:chgData name="Ritika Malik" userId="1e7786f2-111d-4d88-9333-27ad17dcf07d" providerId="ADAL" clId="{BF7BB309-96C5-42D7-872F-89231AB90120}" dt="2024-02-26T06:53:44.081" v="440" actId="164"/>
          <ac:spMkLst>
            <pc:docMk/>
            <pc:sldMk cId="1967077348" sldId="257"/>
            <ac:spMk id="3" creationId="{77F26EAE-C9C6-8D9A-D0C2-5310258B98D1}"/>
          </ac:spMkLst>
        </pc:spChg>
        <pc:spChg chg="mod topLvl">
          <ac:chgData name="Ritika Malik" userId="1e7786f2-111d-4d88-9333-27ad17dcf07d" providerId="ADAL" clId="{BF7BB309-96C5-42D7-872F-89231AB90120}" dt="2024-02-26T06:56:29.605" v="464" actId="255"/>
          <ac:spMkLst>
            <pc:docMk/>
            <pc:sldMk cId="1967077348" sldId="257"/>
            <ac:spMk id="4" creationId="{0FC724B9-E7BD-F50C-8353-4FC264BD0D9D}"/>
          </ac:spMkLst>
        </pc:spChg>
        <pc:spChg chg="mod">
          <ac:chgData name="Ritika Malik" userId="1e7786f2-111d-4d88-9333-27ad17dcf07d" providerId="ADAL" clId="{BF7BB309-96C5-42D7-872F-89231AB90120}" dt="2024-02-26T08:46:28.177" v="1449" actId="207"/>
          <ac:spMkLst>
            <pc:docMk/>
            <pc:sldMk cId="1967077348" sldId="257"/>
            <ac:spMk id="6" creationId="{0F79CECB-FDFB-1AD8-C5F5-6855B8197311}"/>
          </ac:spMkLst>
        </pc:spChg>
        <pc:spChg chg="add mod topLvl">
          <ac:chgData name="Ritika Malik" userId="1e7786f2-111d-4d88-9333-27ad17dcf07d" providerId="ADAL" clId="{BF7BB309-96C5-42D7-872F-89231AB90120}" dt="2024-02-26T10:02:19.876" v="3157" actId="14100"/>
          <ac:spMkLst>
            <pc:docMk/>
            <pc:sldMk cId="1967077348" sldId="257"/>
            <ac:spMk id="7" creationId="{F09E185D-6ECB-D612-0BBE-5542F6A785EB}"/>
          </ac:spMkLst>
        </pc:spChg>
        <pc:spChg chg="add del mod">
          <ac:chgData name="Ritika Malik" userId="1e7786f2-111d-4d88-9333-27ad17dcf07d" providerId="ADAL" clId="{BF7BB309-96C5-42D7-872F-89231AB90120}" dt="2024-02-26T06:20:21.994" v="26" actId="478"/>
          <ac:spMkLst>
            <pc:docMk/>
            <pc:sldMk cId="1967077348" sldId="257"/>
            <ac:spMk id="8" creationId="{58DA61FD-F9B2-7114-156E-B4867A4EF40D}"/>
          </ac:spMkLst>
        </pc:spChg>
        <pc:spChg chg="add del mod">
          <ac:chgData name="Ritika Malik" userId="1e7786f2-111d-4d88-9333-27ad17dcf07d" providerId="ADAL" clId="{BF7BB309-96C5-42D7-872F-89231AB90120}" dt="2024-02-26T06:19:08.001" v="15" actId="478"/>
          <ac:spMkLst>
            <pc:docMk/>
            <pc:sldMk cId="1967077348" sldId="257"/>
            <ac:spMk id="9" creationId="{6855BDAD-9824-5D38-A6CA-E502E9EA72A1}"/>
          </ac:spMkLst>
        </pc:spChg>
        <pc:spChg chg="mod topLvl">
          <ac:chgData name="Ritika Malik" userId="1e7786f2-111d-4d88-9333-27ad17dcf07d" providerId="ADAL" clId="{BF7BB309-96C5-42D7-872F-89231AB90120}" dt="2024-02-26T07:02:57.561" v="606" actId="164"/>
          <ac:spMkLst>
            <pc:docMk/>
            <pc:sldMk cId="1967077348" sldId="257"/>
            <ac:spMk id="12" creationId="{B1F7716B-FDF3-0B9A-84F9-DDC0AB587E30}"/>
          </ac:spMkLst>
        </pc:spChg>
        <pc:spChg chg="del mod topLvl">
          <ac:chgData name="Ritika Malik" userId="1e7786f2-111d-4d88-9333-27ad17dcf07d" providerId="ADAL" clId="{BF7BB309-96C5-42D7-872F-89231AB90120}" dt="2024-02-26T06:26:05.449" v="134" actId="478"/>
          <ac:spMkLst>
            <pc:docMk/>
            <pc:sldMk cId="1967077348" sldId="257"/>
            <ac:spMk id="14" creationId="{1DBE7DB2-28E5-57D6-4832-E15AF188CB40}"/>
          </ac:spMkLst>
        </pc:spChg>
        <pc:spChg chg="mod topLvl">
          <ac:chgData name="Ritika Malik" userId="1e7786f2-111d-4d88-9333-27ad17dcf07d" providerId="ADAL" clId="{BF7BB309-96C5-42D7-872F-89231AB90120}" dt="2024-02-26T11:01:43.535" v="5056" actId="255"/>
          <ac:spMkLst>
            <pc:docMk/>
            <pc:sldMk cId="1967077348" sldId="257"/>
            <ac:spMk id="16" creationId="{CCF80329-05DC-AA16-ACAB-350FA40D0FF1}"/>
          </ac:spMkLst>
        </pc:spChg>
        <pc:spChg chg="del mod topLvl">
          <ac:chgData name="Ritika Malik" userId="1e7786f2-111d-4d88-9333-27ad17dcf07d" providerId="ADAL" clId="{BF7BB309-96C5-42D7-872F-89231AB90120}" dt="2024-02-26T06:22:42.219" v="46" actId="478"/>
          <ac:spMkLst>
            <pc:docMk/>
            <pc:sldMk cId="1967077348" sldId="257"/>
            <ac:spMk id="17" creationId="{16787819-9E8F-9B63-7E7E-809ED50B81FD}"/>
          </ac:spMkLst>
        </pc:spChg>
        <pc:spChg chg="del mod topLvl">
          <ac:chgData name="Ritika Malik" userId="1e7786f2-111d-4d88-9333-27ad17dcf07d" providerId="ADAL" clId="{BF7BB309-96C5-42D7-872F-89231AB90120}" dt="2024-02-26T06:23:38.087" v="69" actId="478"/>
          <ac:spMkLst>
            <pc:docMk/>
            <pc:sldMk cId="1967077348" sldId="257"/>
            <ac:spMk id="18" creationId="{0DEA7E6E-DBE8-9EE6-8BCD-2422A940A339}"/>
          </ac:spMkLst>
        </pc:spChg>
        <pc:spChg chg="del mod topLvl">
          <ac:chgData name="Ritika Malik" userId="1e7786f2-111d-4d88-9333-27ad17dcf07d" providerId="ADAL" clId="{BF7BB309-96C5-42D7-872F-89231AB90120}" dt="2024-02-26T06:26:15.158" v="137" actId="478"/>
          <ac:spMkLst>
            <pc:docMk/>
            <pc:sldMk cId="1967077348" sldId="257"/>
            <ac:spMk id="19" creationId="{B057F652-DC38-EDC2-B517-3A2A5BA746A1}"/>
          </ac:spMkLst>
        </pc:spChg>
        <pc:spChg chg="del mod topLvl">
          <ac:chgData name="Ritika Malik" userId="1e7786f2-111d-4d88-9333-27ad17dcf07d" providerId="ADAL" clId="{BF7BB309-96C5-42D7-872F-89231AB90120}" dt="2024-02-26T06:23:55.727" v="79" actId="478"/>
          <ac:spMkLst>
            <pc:docMk/>
            <pc:sldMk cId="1967077348" sldId="257"/>
            <ac:spMk id="20" creationId="{9149CBBD-C5F3-6319-635F-A04B4AA0276F}"/>
          </ac:spMkLst>
        </pc:spChg>
        <pc:spChg chg="del mod topLvl">
          <ac:chgData name="Ritika Malik" userId="1e7786f2-111d-4d88-9333-27ad17dcf07d" providerId="ADAL" clId="{BF7BB309-96C5-42D7-872F-89231AB90120}" dt="2024-02-26T06:26:32.755" v="141" actId="478"/>
          <ac:spMkLst>
            <pc:docMk/>
            <pc:sldMk cId="1967077348" sldId="257"/>
            <ac:spMk id="21" creationId="{0A733FA3-CDAC-0B40-5D5C-7ECBE29C314E}"/>
          </ac:spMkLst>
        </pc:spChg>
        <pc:spChg chg="mod topLvl">
          <ac:chgData name="Ritika Malik" userId="1e7786f2-111d-4d88-9333-27ad17dcf07d" providerId="ADAL" clId="{BF7BB309-96C5-42D7-872F-89231AB90120}" dt="2024-02-26T07:02:57.561" v="606" actId="164"/>
          <ac:spMkLst>
            <pc:docMk/>
            <pc:sldMk cId="1967077348" sldId="257"/>
            <ac:spMk id="23" creationId="{EA953098-6ADF-C0BA-F1D7-144B8531129E}"/>
          </ac:spMkLst>
        </pc:spChg>
        <pc:spChg chg="del mod topLvl">
          <ac:chgData name="Ritika Malik" userId="1e7786f2-111d-4d88-9333-27ad17dcf07d" providerId="ADAL" clId="{BF7BB309-96C5-42D7-872F-89231AB90120}" dt="2024-02-26T06:24:50.083" v="109" actId="478"/>
          <ac:spMkLst>
            <pc:docMk/>
            <pc:sldMk cId="1967077348" sldId="257"/>
            <ac:spMk id="26" creationId="{97D8ADEA-5D06-9ABA-8EEA-A80F36D75EB3}"/>
          </ac:spMkLst>
        </pc:spChg>
        <pc:spChg chg="mod">
          <ac:chgData name="Ritika Malik" userId="1e7786f2-111d-4d88-9333-27ad17dcf07d" providerId="ADAL" clId="{BF7BB309-96C5-42D7-872F-89231AB90120}" dt="2024-02-26T06:44:40.725" v="400" actId="165"/>
          <ac:spMkLst>
            <pc:docMk/>
            <pc:sldMk cId="1967077348" sldId="257"/>
            <ac:spMk id="83" creationId="{6B13137A-CDD9-DCDF-1515-1841C77FF7F8}"/>
          </ac:spMkLst>
        </pc:spChg>
        <pc:spChg chg="mod">
          <ac:chgData name="Ritika Malik" userId="1e7786f2-111d-4d88-9333-27ad17dcf07d" providerId="ADAL" clId="{BF7BB309-96C5-42D7-872F-89231AB90120}" dt="2024-02-26T06:44:40.725" v="400" actId="165"/>
          <ac:spMkLst>
            <pc:docMk/>
            <pc:sldMk cId="1967077348" sldId="257"/>
            <ac:spMk id="84" creationId="{294383CD-AEF1-BAB7-4F96-DEE231BC1F25}"/>
          </ac:spMkLst>
        </pc:spChg>
        <pc:spChg chg="mod ord topLvl">
          <ac:chgData name="Ritika Malik" userId="1e7786f2-111d-4d88-9333-27ad17dcf07d" providerId="ADAL" clId="{BF7BB309-96C5-42D7-872F-89231AB90120}" dt="2024-02-26T07:02:57.561" v="606" actId="164"/>
          <ac:spMkLst>
            <pc:docMk/>
            <pc:sldMk cId="1967077348" sldId="257"/>
            <ac:spMk id="85" creationId="{EB735CE5-A216-4106-86E7-A9A7C931AB62}"/>
          </ac:spMkLst>
        </pc:spChg>
        <pc:spChg chg="del mod">
          <ac:chgData name="Ritika Malik" userId="1e7786f2-111d-4d88-9333-27ad17dcf07d" providerId="ADAL" clId="{BF7BB309-96C5-42D7-872F-89231AB90120}" dt="2024-02-26T06:37:27.161" v="323" actId="478"/>
          <ac:spMkLst>
            <pc:docMk/>
            <pc:sldMk cId="1967077348" sldId="257"/>
            <ac:spMk id="86" creationId="{3C7D7F82-0DC0-DDEF-F299-932C606B6B13}"/>
          </ac:spMkLst>
        </pc:spChg>
        <pc:spChg chg="del mod ord topLvl">
          <ac:chgData name="Ritika Malik" userId="1e7786f2-111d-4d88-9333-27ad17dcf07d" providerId="ADAL" clId="{BF7BB309-96C5-42D7-872F-89231AB90120}" dt="2024-02-26T06:40:12.024" v="346" actId="21"/>
          <ac:spMkLst>
            <pc:docMk/>
            <pc:sldMk cId="1967077348" sldId="257"/>
            <ac:spMk id="87" creationId="{631A4E36-760A-582F-3695-F8FF76FB5883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88" creationId="{DEFD314F-7B29-305E-62C0-43C2C1FDD04A}"/>
          </ac:spMkLst>
        </pc:spChg>
        <pc:spChg chg="add mod topLvl">
          <ac:chgData name="Ritika Malik" userId="1e7786f2-111d-4d88-9333-27ad17dcf07d" providerId="ADAL" clId="{BF7BB309-96C5-42D7-872F-89231AB90120}" dt="2024-02-26T11:01:49.951" v="5057" actId="255"/>
          <ac:spMkLst>
            <pc:docMk/>
            <pc:sldMk cId="1967077348" sldId="257"/>
            <ac:spMk id="90" creationId="{8BB4F29F-4F0D-6F50-FC54-544BB46767F6}"/>
          </ac:spMkLst>
        </pc:spChg>
        <pc:spChg chg="add mod topLvl">
          <ac:chgData name="Ritika Malik" userId="1e7786f2-111d-4d88-9333-27ad17dcf07d" providerId="ADAL" clId="{BF7BB309-96C5-42D7-872F-89231AB90120}" dt="2024-02-26T11:01:56.716" v="5058" actId="255"/>
          <ac:spMkLst>
            <pc:docMk/>
            <pc:sldMk cId="1967077348" sldId="257"/>
            <ac:spMk id="91" creationId="{4BA4A97F-D44F-93D5-6239-E0DDF06C4ACC}"/>
          </ac:spMkLst>
        </pc:spChg>
        <pc:spChg chg="add mod topLvl">
          <ac:chgData name="Ritika Malik" userId="1e7786f2-111d-4d88-9333-27ad17dcf07d" providerId="ADAL" clId="{BF7BB309-96C5-42D7-872F-89231AB90120}" dt="2024-02-26T11:02:01.570" v="5059" actId="255"/>
          <ac:spMkLst>
            <pc:docMk/>
            <pc:sldMk cId="1967077348" sldId="257"/>
            <ac:spMk id="92" creationId="{E471D2DC-A7AE-D3F6-09C2-795051145111}"/>
          </ac:spMkLst>
        </pc:spChg>
        <pc:spChg chg="add del mod topLvl">
          <ac:chgData name="Ritika Malik" userId="1e7786f2-111d-4d88-9333-27ad17dcf07d" providerId="ADAL" clId="{BF7BB309-96C5-42D7-872F-89231AB90120}" dt="2024-02-26T06:44:15.594" v="391" actId="478"/>
          <ac:spMkLst>
            <pc:docMk/>
            <pc:sldMk cId="1967077348" sldId="257"/>
            <ac:spMk id="93" creationId="{13124276-F455-52EB-D1F2-3117645032BC}"/>
          </ac:spMkLst>
        </pc:spChg>
        <pc:spChg chg="add mod topLvl">
          <ac:chgData name="Ritika Malik" userId="1e7786f2-111d-4d88-9333-27ad17dcf07d" providerId="ADAL" clId="{BF7BB309-96C5-42D7-872F-89231AB90120}" dt="2024-02-26T07:02:57.561" v="606" actId="164"/>
          <ac:spMkLst>
            <pc:docMk/>
            <pc:sldMk cId="1967077348" sldId="257"/>
            <ac:spMk id="95" creationId="{3E355E23-3A15-BF03-A2FD-9C08BA709B03}"/>
          </ac:spMkLst>
        </pc:spChg>
        <pc:spChg chg="add mod topLvl">
          <ac:chgData name="Ritika Malik" userId="1e7786f2-111d-4d88-9333-27ad17dcf07d" providerId="ADAL" clId="{BF7BB309-96C5-42D7-872F-89231AB90120}" dt="2024-02-26T07:02:57.561" v="606" actId="164"/>
          <ac:spMkLst>
            <pc:docMk/>
            <pc:sldMk cId="1967077348" sldId="257"/>
            <ac:spMk id="96" creationId="{104FE47D-853D-6334-8975-96A6EDD32799}"/>
          </ac:spMkLst>
        </pc:spChg>
        <pc:spChg chg="add del mod topLvl">
          <ac:chgData name="Ritika Malik" userId="1e7786f2-111d-4d88-9333-27ad17dcf07d" providerId="ADAL" clId="{BF7BB309-96C5-42D7-872F-89231AB90120}" dt="2024-02-26T06:44:16.744" v="392" actId="478"/>
          <ac:spMkLst>
            <pc:docMk/>
            <pc:sldMk cId="1967077348" sldId="257"/>
            <ac:spMk id="97" creationId="{1C8EEBC9-73C6-C466-232F-FA31C849030E}"/>
          </ac:spMkLst>
        </pc:spChg>
        <pc:spChg chg="add mod topLvl">
          <ac:chgData name="Ritika Malik" userId="1e7786f2-111d-4d88-9333-27ad17dcf07d" providerId="ADAL" clId="{BF7BB309-96C5-42D7-872F-89231AB90120}" dt="2024-02-26T08:46:21.633" v="1447" actId="207"/>
          <ac:spMkLst>
            <pc:docMk/>
            <pc:sldMk cId="1967077348" sldId="257"/>
            <ac:spMk id="98" creationId="{3CF518C8-BCCD-A0B4-C618-6E8005B33956}"/>
          </ac:spMkLst>
        </pc:spChg>
        <pc:spChg chg="add del mod">
          <ac:chgData name="Ritika Malik" userId="1e7786f2-111d-4d88-9333-27ad17dcf07d" providerId="ADAL" clId="{BF7BB309-96C5-42D7-872F-89231AB90120}" dt="2024-02-26T06:29:14.945" v="181" actId="478"/>
          <ac:spMkLst>
            <pc:docMk/>
            <pc:sldMk cId="1967077348" sldId="257"/>
            <ac:spMk id="100" creationId="{3E8320DF-3143-8652-4B25-0C81719005F9}"/>
          </ac:spMkLst>
        </pc:spChg>
        <pc:spChg chg="add del mod">
          <ac:chgData name="Ritika Malik" userId="1e7786f2-111d-4d88-9333-27ad17dcf07d" providerId="ADAL" clId="{BF7BB309-96C5-42D7-872F-89231AB90120}" dt="2024-02-26T06:32:36.174" v="212" actId="478"/>
          <ac:spMkLst>
            <pc:docMk/>
            <pc:sldMk cId="1967077348" sldId="257"/>
            <ac:spMk id="101" creationId="{538442D4-DB20-7460-2E9C-8363BE897D88}"/>
          </ac:spMkLst>
        </pc:spChg>
        <pc:spChg chg="add del mod">
          <ac:chgData name="Ritika Malik" userId="1e7786f2-111d-4d88-9333-27ad17dcf07d" providerId="ADAL" clId="{BF7BB309-96C5-42D7-872F-89231AB90120}" dt="2024-02-26T06:33:00.766" v="215" actId="478"/>
          <ac:spMkLst>
            <pc:docMk/>
            <pc:sldMk cId="1967077348" sldId="257"/>
            <ac:spMk id="102" creationId="{D3DBEEE7-D059-2E59-98D7-DA8C75C51DE4}"/>
          </ac:spMkLst>
        </pc:spChg>
        <pc:spChg chg="add mod">
          <ac:chgData name="Ritika Malik" userId="1e7786f2-111d-4d88-9333-27ad17dcf07d" providerId="ADAL" clId="{BF7BB309-96C5-42D7-872F-89231AB90120}" dt="2024-02-26T11:23:51.676" v="5547" actId="1035"/>
          <ac:spMkLst>
            <pc:docMk/>
            <pc:sldMk cId="1967077348" sldId="257"/>
            <ac:spMk id="107" creationId="{F1126E65-1BAF-AF54-850B-7CBAA0608407}"/>
          </ac:spMkLst>
        </pc:spChg>
        <pc:spChg chg="add del mod">
          <ac:chgData name="Ritika Malik" userId="1e7786f2-111d-4d88-9333-27ad17dcf07d" providerId="ADAL" clId="{BF7BB309-96C5-42D7-872F-89231AB90120}" dt="2024-02-26T10:44:36.038" v="4825" actId="478"/>
          <ac:spMkLst>
            <pc:docMk/>
            <pc:sldMk cId="1967077348" sldId="257"/>
            <ac:spMk id="108" creationId="{6B97E11E-AD03-D921-8C66-152B6AD0B22D}"/>
          </ac:spMkLst>
        </pc:spChg>
        <pc:spChg chg="mod topLvl">
          <ac:chgData name="Ritika Malik" userId="1e7786f2-111d-4d88-9333-27ad17dcf07d" providerId="ADAL" clId="{BF7BB309-96C5-42D7-872F-89231AB90120}" dt="2024-02-26T08:46:24.792" v="1448" actId="207"/>
          <ac:spMkLst>
            <pc:docMk/>
            <pc:sldMk cId="1967077348" sldId="257"/>
            <ac:spMk id="112" creationId="{1CC1C256-275C-2A91-D949-7A74E03319BD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14" creationId="{DEF8607F-805D-8351-3C5B-6039E651B0C8}"/>
          </ac:spMkLst>
        </pc:spChg>
        <pc:spChg chg="mod">
          <ac:chgData name="Ritika Malik" userId="1e7786f2-111d-4d88-9333-27ad17dcf07d" providerId="ADAL" clId="{BF7BB309-96C5-42D7-872F-89231AB90120}" dt="2024-02-26T11:02:22.365" v="5064" actId="255"/>
          <ac:spMkLst>
            <pc:docMk/>
            <pc:sldMk cId="1967077348" sldId="257"/>
            <ac:spMk id="117" creationId="{B082E48C-499A-E9AD-CACF-75454139E4D9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18" creationId="{6BBA4A83-8ACA-4C6F-0468-01E0D4795554}"/>
          </ac:spMkLst>
        </pc:spChg>
        <pc:spChg chg="mod">
          <ac:chgData name="Ritika Malik" userId="1e7786f2-111d-4d88-9333-27ad17dcf07d" providerId="ADAL" clId="{BF7BB309-96C5-42D7-872F-89231AB90120}" dt="2024-02-26T11:02:18.655" v="5063" actId="255"/>
          <ac:spMkLst>
            <pc:docMk/>
            <pc:sldMk cId="1967077348" sldId="257"/>
            <ac:spMk id="122" creationId="{E1E82C85-B3A0-09C0-9779-EE2A42025FBA}"/>
          </ac:spMkLst>
        </pc:spChg>
        <pc:spChg chg="mod">
          <ac:chgData name="Ritika Malik" userId="1e7786f2-111d-4d88-9333-27ad17dcf07d" providerId="ADAL" clId="{BF7BB309-96C5-42D7-872F-89231AB90120}" dt="2024-02-26T11:02:14.562" v="5062" actId="255"/>
          <ac:spMkLst>
            <pc:docMk/>
            <pc:sldMk cId="1967077348" sldId="257"/>
            <ac:spMk id="123" creationId="{3FAC5F67-CBB3-7101-C71C-02D1552B9AA6}"/>
          </ac:spMkLst>
        </pc:spChg>
        <pc:spChg chg="mod">
          <ac:chgData name="Ritika Malik" userId="1e7786f2-111d-4d88-9333-27ad17dcf07d" providerId="ADAL" clId="{BF7BB309-96C5-42D7-872F-89231AB90120}" dt="2024-02-26T11:02:10.195" v="5061" actId="255"/>
          <ac:spMkLst>
            <pc:docMk/>
            <pc:sldMk cId="1967077348" sldId="257"/>
            <ac:spMk id="124" creationId="{9919B56D-6775-4F4B-A947-93A72BDBB6FF}"/>
          </ac:spMkLst>
        </pc:spChg>
        <pc:spChg chg="mod">
          <ac:chgData name="Ritika Malik" userId="1e7786f2-111d-4d88-9333-27ad17dcf07d" providerId="ADAL" clId="{BF7BB309-96C5-42D7-872F-89231AB90120}" dt="2024-02-26T11:02:05.873" v="5060" actId="255"/>
          <ac:spMkLst>
            <pc:docMk/>
            <pc:sldMk cId="1967077348" sldId="257"/>
            <ac:spMk id="125" creationId="{0A257971-63CA-08D4-8105-D9EC3E57C318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26" creationId="{E25B072C-25F5-650D-6A8B-F7EE9BB1EC5E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27" creationId="{03A233E0-E9EC-C01E-C431-C778131FBCE0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28" creationId="{BE058EEC-AB08-3A02-38B8-DFF680C48F24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86" creationId="{935F46A3-7270-D2A4-D8A6-350B62DE22BC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87" creationId="{90FFAEC8-E54F-888C-B111-A9831AE6F9CC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88" creationId="{0A89EB80-0C9B-2A00-04D3-D9936650C471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89" creationId="{C0CF56BF-38CC-079D-9E31-50916D2543F0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90" creationId="{33B0EF6D-7398-62D1-2720-F1003C356641}"/>
          </ac:spMkLst>
        </pc:spChg>
        <pc:spChg chg="mod">
          <ac:chgData name="Ritika Malik" userId="1e7786f2-111d-4d88-9333-27ad17dcf07d" providerId="ADAL" clId="{BF7BB309-96C5-42D7-872F-89231AB90120}" dt="2024-02-26T07:02:17.076" v="601" actId="165"/>
          <ac:spMkLst>
            <pc:docMk/>
            <pc:sldMk cId="1967077348" sldId="257"/>
            <ac:spMk id="191" creationId="{07D9E70F-17C1-7E4D-D102-744A39925ACE}"/>
          </ac:spMkLst>
        </pc:spChg>
        <pc:spChg chg="add mod topLvl">
          <ac:chgData name="Ritika Malik" userId="1e7786f2-111d-4d88-9333-27ad17dcf07d" providerId="ADAL" clId="{BF7BB309-96C5-42D7-872F-89231AB90120}" dt="2024-02-26T07:02:57.561" v="606" actId="164"/>
          <ac:spMkLst>
            <pc:docMk/>
            <pc:sldMk cId="1967077348" sldId="257"/>
            <ac:spMk id="195" creationId="{631A4E36-760A-582F-3695-F8FF76FB5883}"/>
          </ac:spMkLst>
        </pc:spChg>
        <pc:spChg chg="add mod topLvl">
          <ac:chgData name="Ritika Malik" userId="1e7786f2-111d-4d88-9333-27ad17dcf07d" providerId="ADAL" clId="{BF7BB309-96C5-42D7-872F-89231AB90120}" dt="2024-02-26T07:02:57.561" v="606" actId="164"/>
          <ac:spMkLst>
            <pc:docMk/>
            <pc:sldMk cId="1967077348" sldId="257"/>
            <ac:spMk id="201" creationId="{294CF25A-49DE-F4B7-5D54-E3502674810B}"/>
          </ac:spMkLst>
        </pc:spChg>
        <pc:spChg chg="add mod topLvl">
          <ac:chgData name="Ritika Malik" userId="1e7786f2-111d-4d88-9333-27ad17dcf07d" providerId="ADAL" clId="{BF7BB309-96C5-42D7-872F-89231AB90120}" dt="2024-02-26T07:02:57.561" v="606" actId="164"/>
          <ac:spMkLst>
            <pc:docMk/>
            <pc:sldMk cId="1967077348" sldId="257"/>
            <ac:spMk id="202" creationId="{58193FD3-ACD4-3F51-B9DE-A5FE76FA43A2}"/>
          </ac:spMkLst>
        </pc:spChg>
        <pc:spChg chg="mod">
          <ac:chgData name="Ritika Malik" userId="1e7786f2-111d-4d88-9333-27ad17dcf07d" providerId="ADAL" clId="{BF7BB309-96C5-42D7-872F-89231AB90120}" dt="2024-02-26T07:00:07.862" v="546"/>
          <ac:spMkLst>
            <pc:docMk/>
            <pc:sldMk cId="1967077348" sldId="257"/>
            <ac:spMk id="215" creationId="{AE9B0073-79FD-74A2-B6F7-38F1D7F00FCF}"/>
          </ac:spMkLst>
        </pc:spChg>
        <pc:spChg chg="mod">
          <ac:chgData name="Ritika Malik" userId="1e7786f2-111d-4d88-9333-27ad17dcf07d" providerId="ADAL" clId="{BF7BB309-96C5-42D7-872F-89231AB90120}" dt="2024-02-26T07:00:07.862" v="546"/>
          <ac:spMkLst>
            <pc:docMk/>
            <pc:sldMk cId="1967077348" sldId="257"/>
            <ac:spMk id="216" creationId="{96CEB51F-E7EB-4C4F-1464-12AF62DECEFE}"/>
          </ac:spMkLst>
        </pc:spChg>
        <pc:spChg chg="add mod">
          <ac:chgData name="Ritika Malik" userId="1e7786f2-111d-4d88-9333-27ad17dcf07d" providerId="ADAL" clId="{BF7BB309-96C5-42D7-872F-89231AB90120}" dt="2024-02-26T10:33:17.166" v="4471" actId="1038"/>
          <ac:spMkLst>
            <pc:docMk/>
            <pc:sldMk cId="1967077348" sldId="257"/>
            <ac:spMk id="219" creationId="{FFF65935-2BA0-4B08-315D-C6537C3613C4}"/>
          </ac:spMkLst>
        </pc:spChg>
        <pc:spChg chg="add del mod">
          <ac:chgData name="Ritika Malik" userId="1e7786f2-111d-4d88-9333-27ad17dcf07d" providerId="ADAL" clId="{BF7BB309-96C5-42D7-872F-89231AB90120}" dt="2024-02-26T07:16:21.406" v="699" actId="478"/>
          <ac:spMkLst>
            <pc:docMk/>
            <pc:sldMk cId="1967077348" sldId="257"/>
            <ac:spMk id="220" creationId="{C899365E-9225-2EF8-3153-796B52037643}"/>
          </ac:spMkLst>
        </pc:spChg>
        <pc:spChg chg="del mod">
          <ac:chgData name="Ritika Malik" userId="1e7786f2-111d-4d88-9333-27ad17dcf07d" providerId="ADAL" clId="{BF7BB309-96C5-42D7-872F-89231AB90120}" dt="2024-02-26T07:57:24.743" v="775" actId="478"/>
          <ac:spMkLst>
            <pc:docMk/>
            <pc:sldMk cId="1967077348" sldId="257"/>
            <ac:spMk id="225" creationId="{87C913F0-1003-A965-9A16-CCAE7A3A8C8C}"/>
          </ac:spMkLst>
        </pc:spChg>
        <pc:spChg chg="add mod topLvl">
          <ac:chgData name="Ritika Malik" userId="1e7786f2-111d-4d88-9333-27ad17dcf07d" providerId="ADAL" clId="{BF7BB309-96C5-42D7-872F-89231AB90120}" dt="2024-02-26T11:02:30.920" v="5065" actId="255"/>
          <ac:spMkLst>
            <pc:docMk/>
            <pc:sldMk cId="1967077348" sldId="257"/>
            <ac:spMk id="232" creationId="{1823E2E1-D482-598A-544A-5C1EBC45189F}"/>
          </ac:spMkLst>
        </pc:spChg>
        <pc:spChg chg="add mod topLvl">
          <ac:chgData name="Ritika Malik" userId="1e7786f2-111d-4d88-9333-27ad17dcf07d" providerId="ADAL" clId="{BF7BB309-96C5-42D7-872F-89231AB90120}" dt="2024-02-26T11:02:36.353" v="5066" actId="255"/>
          <ac:spMkLst>
            <pc:docMk/>
            <pc:sldMk cId="1967077348" sldId="257"/>
            <ac:spMk id="233" creationId="{9FFBB70A-A29D-F10D-9CE0-A7870A0D85B3}"/>
          </ac:spMkLst>
        </pc:spChg>
        <pc:spChg chg="add mod">
          <ac:chgData name="Ritika Malik" userId="1e7786f2-111d-4d88-9333-27ad17dcf07d" providerId="ADAL" clId="{BF7BB309-96C5-42D7-872F-89231AB90120}" dt="2024-02-26T08:46:06.941" v="1444" actId="207"/>
          <ac:spMkLst>
            <pc:docMk/>
            <pc:sldMk cId="1967077348" sldId="257"/>
            <ac:spMk id="234" creationId="{21C5375F-7165-0526-4A8E-861DA104BD6E}"/>
          </ac:spMkLst>
        </pc:spChg>
        <pc:spChg chg="add del mod">
          <ac:chgData name="Ritika Malik" userId="1e7786f2-111d-4d88-9333-27ad17dcf07d" providerId="ADAL" clId="{BF7BB309-96C5-42D7-872F-89231AB90120}" dt="2024-02-26T07:16:24.737" v="700" actId="478"/>
          <ac:spMkLst>
            <pc:docMk/>
            <pc:sldMk cId="1967077348" sldId="257"/>
            <ac:spMk id="235" creationId="{722A42A2-6788-84A1-B53F-24750111D9DC}"/>
          </ac:spMkLst>
        </pc:spChg>
        <pc:spChg chg="del mod topLvl">
          <ac:chgData name="Ritika Malik" userId="1e7786f2-111d-4d88-9333-27ad17dcf07d" providerId="ADAL" clId="{BF7BB309-96C5-42D7-872F-89231AB90120}" dt="2024-02-26T08:20:35.818" v="1133" actId="478"/>
          <ac:spMkLst>
            <pc:docMk/>
            <pc:sldMk cId="1967077348" sldId="257"/>
            <ac:spMk id="244" creationId="{9AC7413B-A25F-F2E2-F85A-E5D054594FA7}"/>
          </ac:spMkLst>
        </pc:spChg>
        <pc:spChg chg="del mod topLvl">
          <ac:chgData name="Ritika Malik" userId="1e7786f2-111d-4d88-9333-27ad17dcf07d" providerId="ADAL" clId="{BF7BB309-96C5-42D7-872F-89231AB90120}" dt="2024-02-26T08:23:30.529" v="1202" actId="478"/>
          <ac:spMkLst>
            <pc:docMk/>
            <pc:sldMk cId="1967077348" sldId="257"/>
            <ac:spMk id="245" creationId="{9BD4C15D-BFE5-4A9E-8850-E1FB1FDF866E}"/>
          </ac:spMkLst>
        </pc:spChg>
        <pc:spChg chg="del mod topLvl">
          <ac:chgData name="Ritika Malik" userId="1e7786f2-111d-4d88-9333-27ad17dcf07d" providerId="ADAL" clId="{BF7BB309-96C5-42D7-872F-89231AB90120}" dt="2024-02-26T08:38:36.129" v="1358" actId="478"/>
          <ac:spMkLst>
            <pc:docMk/>
            <pc:sldMk cId="1967077348" sldId="257"/>
            <ac:spMk id="246" creationId="{B645B446-B402-E5F6-816C-3FA67934321C}"/>
          </ac:spMkLst>
        </pc:spChg>
        <pc:spChg chg="mod topLvl">
          <ac:chgData name="Ritika Malik" userId="1e7786f2-111d-4d88-9333-27ad17dcf07d" providerId="ADAL" clId="{BF7BB309-96C5-42D7-872F-89231AB90120}" dt="2024-02-26T08:42:23.869" v="1410" actId="164"/>
          <ac:spMkLst>
            <pc:docMk/>
            <pc:sldMk cId="1967077348" sldId="257"/>
            <ac:spMk id="248" creationId="{267A41BD-0D3C-2C5E-28E8-92FF26319525}"/>
          </ac:spMkLst>
        </pc:spChg>
        <pc:spChg chg="mod topLvl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49" creationId="{BE09CC2F-34F3-E90B-36F0-C44DC7EF6D12}"/>
          </ac:spMkLst>
        </pc:spChg>
        <pc:spChg chg="mod topLvl">
          <ac:chgData name="Ritika Malik" userId="1e7786f2-111d-4d88-9333-27ad17dcf07d" providerId="ADAL" clId="{BF7BB309-96C5-42D7-872F-89231AB90120}" dt="2024-02-26T08:40:31.089" v="1393" actId="1038"/>
          <ac:spMkLst>
            <pc:docMk/>
            <pc:sldMk cId="1967077348" sldId="257"/>
            <ac:spMk id="250" creationId="{9C39E63E-353C-1B1A-D2BF-469EB409D162}"/>
          </ac:spMkLst>
        </pc:spChg>
        <pc:spChg chg="mod topLvl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51" creationId="{41CB3211-CFA1-CDA8-67E5-F241C2B40678}"/>
          </ac:spMkLst>
        </pc:spChg>
        <pc:spChg chg="mod topLvl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52" creationId="{A606AC68-CBC4-BD5F-BA46-E718409B31CE}"/>
          </ac:spMkLst>
        </pc:spChg>
        <pc:spChg chg="del mod topLvl">
          <ac:chgData name="Ritika Malik" userId="1e7786f2-111d-4d88-9333-27ad17dcf07d" providerId="ADAL" clId="{BF7BB309-96C5-42D7-872F-89231AB90120}" dt="2024-02-26T08:41:13.158" v="1402" actId="478"/>
          <ac:spMkLst>
            <pc:docMk/>
            <pc:sldMk cId="1967077348" sldId="257"/>
            <ac:spMk id="253" creationId="{4AAA8BA2-2CF2-52D0-DE67-23FBB7B3E801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55" creationId="{25A8BAF8-2DE3-6EDF-DD31-A84C5E090139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56" creationId="{0B85B32E-DB0B-897E-8F67-FBEFA30D4FF9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57" creationId="{9195A168-DB5F-8DCF-AFCB-151E35FFB099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58" creationId="{800CF522-E2F4-E304-9D1A-8FFFF6B18331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59" creationId="{032A41F5-5517-B007-1E88-DAF6B68922F7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0" creationId="{E34D1680-E9B9-6B67-9C27-AA560716090A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1" creationId="{451C0ACD-DFC2-F96D-5E98-966FF3B5E399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2" creationId="{13242D58-D1C4-7348-74EA-9F85CDA8C74C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3" creationId="{46118D98-E003-B9B7-19D4-C2B2830291C5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4" creationId="{7D2362FF-2C73-ACD7-76E5-2403479FF98E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5" creationId="{C01D4C91-A526-1B95-F45F-76380C916D72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6" creationId="{AA764992-5078-63DD-45A7-5858A4D452F8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7" creationId="{3F607D1F-606D-9C1F-3F43-D426315D7424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8" creationId="{BE780A66-F8AD-75FF-4BDB-75225E611236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69" creationId="{7295092A-9AF5-DE7B-9DBA-C329CF3E857B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0" creationId="{A57A7AFA-842B-E834-C1A5-9C30094609EB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1" creationId="{71EF5917-622F-CCFA-4464-0997C834B2F8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2" creationId="{C162596E-012F-9FAB-E216-38F2AAE017DF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3" creationId="{278E0B1A-C3E8-42B5-4DCA-0AD7C0EF460F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4" creationId="{9F1FC5AD-1E5D-E9DC-EFDC-9B00743BD0E9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5" creationId="{B84C7723-7567-D6CF-3474-CDB85F3D5D97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6" creationId="{9DB8A632-CBEE-74A5-FA74-48788FCE7C90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7" creationId="{9C7B259A-7313-9A0E-E7BC-9948FBBBE257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8" creationId="{27E7136B-BCED-E933-5011-F96ABB40C1AC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79" creationId="{8BB3E07F-4844-C7C3-071D-AF190399A455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0" creationId="{27310BF2-FF42-5E56-C970-E3DAA0494639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1" creationId="{BEFB0243-3566-025F-699B-5729254D947D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2" creationId="{0649F8D6-2EEB-0CEF-087F-A202B691B7A7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3" creationId="{4802D5BE-6109-DF18-B8FB-62B97FD8583C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4" creationId="{F2585B0C-0C41-CCA2-C690-AD2CE6981FF9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5" creationId="{BC56D43A-BF37-B82A-DD00-00957936DB28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6" creationId="{C5BC80C2-02AA-97A4-6EA2-CDE38F017B71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7" creationId="{C0182B12-639E-6A7A-3E06-CB12E124E709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8" creationId="{D0D72041-705F-B0DF-58E7-047D94095104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89" creationId="{4D216E92-5EE7-57DA-EE36-12DF5E34C560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90" creationId="{16B4D9C3-2D81-A1A5-7E59-5C9886675D01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91" creationId="{4F76507C-0E2B-0B3C-B009-B190B2EBFAA3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92" creationId="{E3BA7FEC-33BB-C922-1984-507B00C65BEB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93" creationId="{A53C779B-C1F0-2308-2270-DB3EBA2F5C33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94" creationId="{F3CA6E97-4239-F368-5AE6-900B3BE8670B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95" creationId="{2FB7BE17-6675-F1BB-8259-07060B80FFE0}"/>
          </ac:spMkLst>
        </pc:spChg>
        <pc:spChg chg="mod topLvl">
          <ac:chgData name="Ritika Malik" userId="1e7786f2-111d-4d88-9333-27ad17dcf07d" providerId="ADAL" clId="{BF7BB309-96C5-42D7-872F-89231AB90120}" dt="2024-02-26T08:36:20.095" v="1332" actId="478"/>
          <ac:spMkLst>
            <pc:docMk/>
            <pc:sldMk cId="1967077348" sldId="257"/>
            <ac:spMk id="296" creationId="{CA005E4E-A486-228F-8169-6720B107764F}"/>
          </ac:spMkLst>
        </pc:spChg>
        <pc:spChg chg="add del mod topLvl">
          <ac:chgData name="Ritika Malik" userId="1e7786f2-111d-4d88-9333-27ad17dcf07d" providerId="ADAL" clId="{BF7BB309-96C5-42D7-872F-89231AB90120}" dt="2024-02-26T08:49:56.072" v="1521" actId="14100"/>
          <ac:spMkLst>
            <pc:docMk/>
            <pc:sldMk cId="1967077348" sldId="257"/>
            <ac:spMk id="297" creationId="{27DBCFEA-F81A-F62C-08AC-66E5DEEDD8D8}"/>
          </ac:spMkLst>
        </pc:spChg>
        <pc:spChg chg="mod">
          <ac:chgData name="Ritika Malik" userId="1e7786f2-111d-4d88-9333-27ad17dcf07d" providerId="ADAL" clId="{BF7BB309-96C5-42D7-872F-89231AB90120}" dt="2024-02-26T08:35:03.143" v="1313" actId="165"/>
          <ac:spMkLst>
            <pc:docMk/>
            <pc:sldMk cId="1967077348" sldId="257"/>
            <ac:spMk id="299" creationId="{FD0A05CF-E63A-E585-CFB2-B93CA26FFD65}"/>
          </ac:spMkLst>
        </pc:spChg>
        <pc:spChg chg="mod topLvl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03" creationId="{DA390A0D-6448-C64B-DFD9-2F2FD2558437}"/>
          </ac:spMkLst>
        </pc:spChg>
        <pc:spChg chg="mod topLvl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04" creationId="{386C6442-C526-A398-47E9-3154E462E07E}"/>
          </ac:spMkLst>
        </pc:spChg>
        <pc:spChg chg="mod topLvl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05" creationId="{D6A8C51D-E547-5467-869E-EE05D91C4921}"/>
          </ac:spMkLst>
        </pc:spChg>
        <pc:spChg chg="mod topLvl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06" creationId="{E5C6716B-7396-370E-00D8-F23463FF97FF}"/>
          </ac:spMkLst>
        </pc:spChg>
        <pc:spChg chg="mod topLvl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07" creationId="{F97FFF92-3BC5-483B-3E1B-BB559DA27918}"/>
          </ac:spMkLst>
        </pc:spChg>
        <pc:spChg chg="mod topLvl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08" creationId="{89198F4E-8658-6575-C27D-AAF33241F0DD}"/>
          </ac:spMkLst>
        </pc:spChg>
        <pc:spChg chg="mod topLvl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09" creationId="{3BED70F4-467F-DF74-4630-0B3E3147A542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12" creationId="{6FD41051-774B-00AB-4A78-79FD11EF397D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13" creationId="{C69E7FE4-65AC-4B12-F99B-09290E32BAC0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14" creationId="{4C4758E6-AD2B-0919-A2B5-3DC8EEE166A8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15" creationId="{BA78E937-2A0C-FEC8-5C9A-6F5A9BCEF9D3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16" creationId="{8A3E8291-6966-45FD-059E-1A3C9FC3BEE1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17" creationId="{EDCA7B22-CBB6-9E9E-6AAA-E947B9F5E991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18" creationId="{1F1955E8-3C15-18D5-38E2-98FFA78C2ED8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19" creationId="{D4F6761C-9048-E29D-4134-15C9F96A3CE9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20" creationId="{6B590898-42BF-67BE-ED5D-1711DE327221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21" creationId="{5CE82521-48EB-A299-FCD4-673726205BCA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22" creationId="{3AACF518-4A85-2CBA-8AFE-EE4CCBC688A9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23" creationId="{26AA2EFE-A370-D68F-98E5-DEA7D1E84ACC}"/>
          </ac:spMkLst>
        </pc:spChg>
        <pc:spChg chg="mod">
          <ac:chgData name="Ritika Malik" userId="1e7786f2-111d-4d88-9333-27ad17dcf07d" providerId="ADAL" clId="{BF7BB309-96C5-42D7-872F-89231AB90120}" dt="2024-02-26T08:33:16.751" v="1292" actId="165"/>
          <ac:spMkLst>
            <pc:docMk/>
            <pc:sldMk cId="1967077348" sldId="257"/>
            <ac:spMk id="325" creationId="{57628472-97A6-8D98-E476-B0794E6BCF56}"/>
          </ac:spMkLst>
        </pc:spChg>
        <pc:spChg chg="add mod topLvl">
          <ac:chgData name="Ritika Malik" userId="1e7786f2-111d-4d88-9333-27ad17dcf07d" providerId="ADAL" clId="{BF7BB309-96C5-42D7-872F-89231AB90120}" dt="2024-02-26T08:33:32.534" v="1294" actId="1076"/>
          <ac:spMkLst>
            <pc:docMk/>
            <pc:sldMk cId="1967077348" sldId="257"/>
            <ac:spMk id="326" creationId="{FFE9607D-3C54-112B-4B03-92123F854420}"/>
          </ac:spMkLst>
        </pc:spChg>
        <pc:spChg chg="add del mod topLvl">
          <ac:chgData name="Ritika Malik" userId="1e7786f2-111d-4d88-9333-27ad17dcf07d" providerId="ADAL" clId="{BF7BB309-96C5-42D7-872F-89231AB90120}" dt="2024-02-26T08:17:24.786" v="1068" actId="478"/>
          <ac:spMkLst>
            <pc:docMk/>
            <pc:sldMk cId="1967077348" sldId="257"/>
            <ac:spMk id="327" creationId="{D903BD7D-3F4F-75BD-2190-94EBC9FB44C3}"/>
          </ac:spMkLst>
        </pc:spChg>
        <pc:spChg chg="add del mod">
          <ac:chgData name="Ritika Malik" userId="1e7786f2-111d-4d88-9333-27ad17dcf07d" providerId="ADAL" clId="{BF7BB309-96C5-42D7-872F-89231AB90120}" dt="2024-02-26T08:18:57.757" v="1088" actId="478"/>
          <ac:spMkLst>
            <pc:docMk/>
            <pc:sldMk cId="1967077348" sldId="257"/>
            <ac:spMk id="328" creationId="{B240C017-E352-646E-2225-5899FFB7916D}"/>
          </ac:spMkLst>
        </pc:spChg>
        <pc:spChg chg="add mod topLvl">
          <ac:chgData name="Ritika Malik" userId="1e7786f2-111d-4d88-9333-27ad17dcf07d" providerId="ADAL" clId="{BF7BB309-96C5-42D7-872F-89231AB90120}" dt="2024-02-26T08:47:50.834" v="1463" actId="14100"/>
          <ac:spMkLst>
            <pc:docMk/>
            <pc:sldMk cId="1967077348" sldId="257"/>
            <ac:spMk id="329" creationId="{57054985-E1D1-3940-72FC-BA422143AD81}"/>
          </ac:spMkLst>
        </pc:spChg>
        <pc:spChg chg="add mod topLvl">
          <ac:chgData name="Ritika Malik" userId="1e7786f2-111d-4d88-9333-27ad17dcf07d" providerId="ADAL" clId="{BF7BB309-96C5-42D7-872F-89231AB90120}" dt="2024-02-26T08:27:01.510" v="1271" actId="1036"/>
          <ac:spMkLst>
            <pc:docMk/>
            <pc:sldMk cId="1967077348" sldId="257"/>
            <ac:spMk id="330" creationId="{31BFB5A2-279B-1202-A706-6D0D8849AFE5}"/>
          </ac:spMkLst>
        </pc:spChg>
        <pc:spChg chg="add del mod">
          <ac:chgData name="Ritika Malik" userId="1e7786f2-111d-4d88-9333-27ad17dcf07d" providerId="ADAL" clId="{BF7BB309-96C5-42D7-872F-89231AB90120}" dt="2024-02-26T08:01:53.086" v="823" actId="478"/>
          <ac:spMkLst>
            <pc:docMk/>
            <pc:sldMk cId="1967077348" sldId="257"/>
            <ac:spMk id="340" creationId="{93F7C8A8-05B3-0384-9EDA-FB91494A58FD}"/>
          </ac:spMkLst>
        </pc:spChg>
        <pc:spChg chg="add mod">
          <ac:chgData name="Ritika Malik" userId="1e7786f2-111d-4d88-9333-27ad17dcf07d" providerId="ADAL" clId="{BF7BB309-96C5-42D7-872F-89231AB90120}" dt="2024-02-26T08:02:52.036" v="829" actId="1035"/>
          <ac:spMkLst>
            <pc:docMk/>
            <pc:sldMk cId="1967077348" sldId="257"/>
            <ac:spMk id="345" creationId="{883822E4-775F-B3F7-D2AA-4FAC90F5B0F1}"/>
          </ac:spMkLst>
        </pc:spChg>
        <pc:spChg chg="add mod">
          <ac:chgData name="Ritika Malik" userId="1e7786f2-111d-4d88-9333-27ad17dcf07d" providerId="ADAL" clId="{BF7BB309-96C5-42D7-872F-89231AB90120}" dt="2024-02-26T08:09:21.890" v="936" actId="1076"/>
          <ac:spMkLst>
            <pc:docMk/>
            <pc:sldMk cId="1967077348" sldId="257"/>
            <ac:spMk id="346" creationId="{A86013A6-1197-DD7B-D0BE-D71F8AFDC07F}"/>
          </ac:spMkLst>
        </pc:spChg>
        <pc:spChg chg="add mod">
          <ac:chgData name="Ritika Malik" userId="1e7786f2-111d-4d88-9333-27ad17dcf07d" providerId="ADAL" clId="{BF7BB309-96C5-42D7-872F-89231AB90120}" dt="2024-02-26T08:09:03.594" v="935" actId="208"/>
          <ac:spMkLst>
            <pc:docMk/>
            <pc:sldMk cId="1967077348" sldId="257"/>
            <ac:spMk id="347" creationId="{07EB9D4A-B6BC-F248-3273-727BC2CE59EA}"/>
          </ac:spMkLst>
        </pc:spChg>
        <pc:spChg chg="add del mod ord">
          <ac:chgData name="Ritika Malik" userId="1e7786f2-111d-4d88-9333-27ad17dcf07d" providerId="ADAL" clId="{BF7BB309-96C5-42D7-872F-89231AB90120}" dt="2024-02-26T08:11:14.756" v="954" actId="478"/>
          <ac:spMkLst>
            <pc:docMk/>
            <pc:sldMk cId="1967077348" sldId="257"/>
            <ac:spMk id="348" creationId="{40FEEFFA-C712-4B17-081F-3D90559CB86B}"/>
          </ac:spMkLst>
        </pc:spChg>
        <pc:spChg chg="add mod">
          <ac:chgData name="Ritika Malik" userId="1e7786f2-111d-4d88-9333-27ad17dcf07d" providerId="ADAL" clId="{BF7BB309-96C5-42D7-872F-89231AB90120}" dt="2024-02-26T08:50:14.474" v="1522" actId="115"/>
          <ac:spMkLst>
            <pc:docMk/>
            <pc:sldMk cId="1967077348" sldId="257"/>
            <ac:spMk id="350" creationId="{F9C68A66-BC31-8C14-89FE-77DEA5DC295A}"/>
          </ac:spMkLst>
        </pc:spChg>
        <pc:spChg chg="add mod">
          <ac:chgData name="Ritika Malik" userId="1e7786f2-111d-4d88-9333-27ad17dcf07d" providerId="ADAL" clId="{BF7BB309-96C5-42D7-872F-89231AB90120}" dt="2024-02-26T09:59:04.381" v="3122" actId="1035"/>
          <ac:spMkLst>
            <pc:docMk/>
            <pc:sldMk cId="1967077348" sldId="257"/>
            <ac:spMk id="352" creationId="{AC1D677D-616C-2F93-EAF3-17CAE5F4A20A}"/>
          </ac:spMkLst>
        </pc:spChg>
        <pc:spChg chg="add del mod topLvl">
          <ac:chgData name="Ritika Malik" userId="1e7786f2-111d-4d88-9333-27ad17dcf07d" providerId="ADAL" clId="{BF7BB309-96C5-42D7-872F-89231AB90120}" dt="2024-02-26T08:43:22.205" v="1428" actId="478"/>
          <ac:spMkLst>
            <pc:docMk/>
            <pc:sldMk cId="1967077348" sldId="257"/>
            <ac:spMk id="354" creationId="{5870D90E-EF45-3FDF-9317-6E59B4E0B344}"/>
          </ac:spMkLst>
        </pc:spChg>
        <pc:spChg chg="add del mod topLvl">
          <ac:chgData name="Ritika Malik" userId="1e7786f2-111d-4d88-9333-27ad17dcf07d" providerId="ADAL" clId="{BF7BB309-96C5-42D7-872F-89231AB90120}" dt="2024-02-26T08:43:29.623" v="1430" actId="478"/>
          <ac:spMkLst>
            <pc:docMk/>
            <pc:sldMk cId="1967077348" sldId="257"/>
            <ac:spMk id="357" creationId="{85F6B54C-FD03-B3A1-77C5-6E4B3BBFAA11}"/>
          </ac:spMkLst>
        </pc:spChg>
        <pc:spChg chg="del mod topLvl">
          <ac:chgData name="Ritika Malik" userId="1e7786f2-111d-4d88-9333-27ad17dcf07d" providerId="ADAL" clId="{BF7BB309-96C5-42D7-872F-89231AB90120}" dt="2024-02-26T08:59:28.670" v="1700" actId="478"/>
          <ac:spMkLst>
            <pc:docMk/>
            <pc:sldMk cId="1967077348" sldId="257"/>
            <ac:spMk id="363" creationId="{4C140DF9-6694-1AD4-B291-EA66FDB47885}"/>
          </ac:spMkLst>
        </pc:spChg>
        <pc:spChg chg="mod">
          <ac:chgData name="Ritika Malik" userId="1e7786f2-111d-4d88-9333-27ad17dcf07d" providerId="ADAL" clId="{BF7BB309-96C5-42D7-872F-89231AB90120}" dt="2024-02-26T09:00:51.129" v="1732" actId="255"/>
          <ac:spMkLst>
            <pc:docMk/>
            <pc:sldMk cId="1967077348" sldId="257"/>
            <ac:spMk id="365" creationId="{84ECE5D8-B2DD-EB86-8E20-A73A3B0BC443}"/>
          </ac:spMkLst>
        </pc:spChg>
        <pc:spChg chg="mod">
          <ac:chgData name="Ritika Malik" userId="1e7786f2-111d-4d88-9333-27ad17dcf07d" providerId="ADAL" clId="{BF7BB309-96C5-42D7-872F-89231AB90120}" dt="2024-02-26T09:03:21.525" v="1815" actId="1035"/>
          <ac:spMkLst>
            <pc:docMk/>
            <pc:sldMk cId="1967077348" sldId="257"/>
            <ac:spMk id="366" creationId="{74DA7459-77A8-DD2E-4F47-323320478376}"/>
          </ac:spMkLst>
        </pc:spChg>
        <pc:spChg chg="mod">
          <ac:chgData name="Ritika Malik" userId="1e7786f2-111d-4d88-9333-27ad17dcf07d" providerId="ADAL" clId="{BF7BB309-96C5-42D7-872F-89231AB90120}" dt="2024-02-26T09:03:25.321" v="1830" actId="1035"/>
          <ac:spMkLst>
            <pc:docMk/>
            <pc:sldMk cId="1967077348" sldId="257"/>
            <ac:spMk id="367" creationId="{86EC58C7-244B-5200-E2CF-6DC4E10DB6AD}"/>
          </ac:spMkLst>
        </pc:spChg>
        <pc:spChg chg="mod">
          <ac:chgData name="Ritika Malik" userId="1e7786f2-111d-4d88-9333-27ad17dcf07d" providerId="ADAL" clId="{BF7BB309-96C5-42D7-872F-89231AB90120}" dt="2024-02-26T09:03:29.779" v="1839" actId="1035"/>
          <ac:spMkLst>
            <pc:docMk/>
            <pc:sldMk cId="1967077348" sldId="257"/>
            <ac:spMk id="368" creationId="{3D6A4750-F6F5-C01D-1C9A-0227198E5D80}"/>
          </ac:spMkLst>
        </pc:spChg>
        <pc:spChg chg="mod">
          <ac:chgData name="Ritika Malik" userId="1e7786f2-111d-4d88-9333-27ad17dcf07d" providerId="ADAL" clId="{BF7BB309-96C5-42D7-872F-89231AB90120}" dt="2024-02-26T09:01:41.663" v="1769" actId="1076"/>
          <ac:spMkLst>
            <pc:docMk/>
            <pc:sldMk cId="1967077348" sldId="257"/>
            <ac:spMk id="369" creationId="{970712C9-EBA8-C9B7-2244-90D814A0D39F}"/>
          </ac:spMkLst>
        </pc:spChg>
        <pc:spChg chg="mod">
          <ac:chgData name="Ritika Malik" userId="1e7786f2-111d-4d88-9333-27ad17dcf07d" providerId="ADAL" clId="{BF7BB309-96C5-42D7-872F-89231AB90120}" dt="2024-02-26T09:01:34.990" v="1768" actId="1076"/>
          <ac:spMkLst>
            <pc:docMk/>
            <pc:sldMk cId="1967077348" sldId="257"/>
            <ac:spMk id="370" creationId="{E8319FC4-A432-DEF1-C03F-8FC81771770D}"/>
          </ac:spMkLst>
        </pc:spChg>
        <pc:spChg chg="mod">
          <ac:chgData name="Ritika Malik" userId="1e7786f2-111d-4d88-9333-27ad17dcf07d" providerId="ADAL" clId="{BF7BB309-96C5-42D7-872F-89231AB90120}" dt="2024-02-26T09:01:49.943" v="1778" actId="1038"/>
          <ac:spMkLst>
            <pc:docMk/>
            <pc:sldMk cId="1967077348" sldId="257"/>
            <ac:spMk id="371" creationId="{439BC119-7FA3-7ADD-08A0-EEA6850830B2}"/>
          </ac:spMkLst>
        </pc:spChg>
        <pc:spChg chg="mod">
          <ac:chgData name="Ritika Malik" userId="1e7786f2-111d-4d88-9333-27ad17dcf07d" providerId="ADAL" clId="{BF7BB309-96C5-42D7-872F-89231AB90120}" dt="2024-02-26T09:02:14.879" v="1782" actId="1076"/>
          <ac:spMkLst>
            <pc:docMk/>
            <pc:sldMk cId="1967077348" sldId="257"/>
            <ac:spMk id="375" creationId="{34B54864-0772-2BAB-409E-1AFFA30D0D13}"/>
          </ac:spMkLst>
        </pc:spChg>
        <pc:spChg chg="mod">
          <ac:chgData name="Ritika Malik" userId="1e7786f2-111d-4d88-9333-27ad17dcf07d" providerId="ADAL" clId="{BF7BB309-96C5-42D7-872F-89231AB90120}" dt="2024-02-26T09:02:45.647" v="1793" actId="1076"/>
          <ac:spMkLst>
            <pc:docMk/>
            <pc:sldMk cId="1967077348" sldId="257"/>
            <ac:spMk id="376" creationId="{0C582608-928A-5490-8203-9DF048763240}"/>
          </ac:spMkLst>
        </pc:spChg>
        <pc:spChg chg="mod">
          <ac:chgData name="Ritika Malik" userId="1e7786f2-111d-4d88-9333-27ad17dcf07d" providerId="ADAL" clId="{BF7BB309-96C5-42D7-872F-89231AB90120}" dt="2024-02-26T09:02:00.599" v="1780" actId="1076"/>
          <ac:spMkLst>
            <pc:docMk/>
            <pc:sldMk cId="1967077348" sldId="257"/>
            <ac:spMk id="377" creationId="{13E39DD0-FC09-266C-DBD4-6DC28BEA8691}"/>
          </ac:spMkLst>
        </pc:spChg>
        <pc:spChg chg="mod">
          <ac:chgData name="Ritika Malik" userId="1e7786f2-111d-4d88-9333-27ad17dcf07d" providerId="ADAL" clId="{BF7BB309-96C5-42D7-872F-89231AB90120}" dt="2024-02-26T08:29:25.166" v="1274" actId="165"/>
          <ac:spMkLst>
            <pc:docMk/>
            <pc:sldMk cId="1967077348" sldId="257"/>
            <ac:spMk id="379" creationId="{E8D318F3-FC19-6CCA-C986-EC9DA8D9B0D7}"/>
          </ac:spMkLst>
        </pc:spChg>
        <pc:spChg chg="mod">
          <ac:chgData name="Ritika Malik" userId="1e7786f2-111d-4d88-9333-27ad17dcf07d" providerId="ADAL" clId="{BF7BB309-96C5-42D7-872F-89231AB90120}" dt="2024-02-26T08:29:25.166" v="1274" actId="165"/>
          <ac:spMkLst>
            <pc:docMk/>
            <pc:sldMk cId="1967077348" sldId="257"/>
            <ac:spMk id="381" creationId="{B1C42699-4F9B-3E2D-96DD-29F9B8CF37AF}"/>
          </ac:spMkLst>
        </pc:spChg>
        <pc:spChg chg="mod">
          <ac:chgData name="Ritika Malik" userId="1e7786f2-111d-4d88-9333-27ad17dcf07d" providerId="ADAL" clId="{BF7BB309-96C5-42D7-872F-89231AB90120}" dt="2024-02-26T08:29:25.166" v="1274" actId="165"/>
          <ac:spMkLst>
            <pc:docMk/>
            <pc:sldMk cId="1967077348" sldId="257"/>
            <ac:spMk id="383" creationId="{D56A18FE-B96C-00AF-08EF-163665414F29}"/>
          </ac:spMkLst>
        </pc:spChg>
        <pc:spChg chg="mod">
          <ac:chgData name="Ritika Malik" userId="1e7786f2-111d-4d88-9333-27ad17dcf07d" providerId="ADAL" clId="{BF7BB309-96C5-42D7-872F-89231AB90120}" dt="2024-02-26T08:29:25.166" v="1274" actId="165"/>
          <ac:spMkLst>
            <pc:docMk/>
            <pc:sldMk cId="1967077348" sldId="257"/>
            <ac:spMk id="384" creationId="{7B84CD1C-C8C6-E5FB-1B7B-50E3A0576447}"/>
          </ac:spMkLst>
        </pc:spChg>
        <pc:spChg chg="mod">
          <ac:chgData name="Ritika Malik" userId="1e7786f2-111d-4d88-9333-27ad17dcf07d" providerId="ADAL" clId="{BF7BB309-96C5-42D7-872F-89231AB90120}" dt="2024-02-26T08:29:25.166" v="1274" actId="165"/>
          <ac:spMkLst>
            <pc:docMk/>
            <pc:sldMk cId="1967077348" sldId="257"/>
            <ac:spMk id="386" creationId="{3FFC7A2F-5904-D088-37C7-F8B5B9594548}"/>
          </ac:spMkLst>
        </pc:spChg>
        <pc:spChg chg="mod">
          <ac:chgData name="Ritika Malik" userId="1e7786f2-111d-4d88-9333-27ad17dcf07d" providerId="ADAL" clId="{BF7BB309-96C5-42D7-872F-89231AB90120}" dt="2024-02-26T08:29:25.166" v="1274" actId="165"/>
          <ac:spMkLst>
            <pc:docMk/>
            <pc:sldMk cId="1967077348" sldId="257"/>
            <ac:spMk id="387" creationId="{3FFCA9C5-1B21-A457-E288-E4FDCD4DFFDC}"/>
          </ac:spMkLst>
        </pc:spChg>
        <pc:spChg chg="mod">
          <ac:chgData name="Ritika Malik" userId="1e7786f2-111d-4d88-9333-27ad17dcf07d" providerId="ADAL" clId="{BF7BB309-96C5-42D7-872F-89231AB90120}" dt="2024-02-26T08:29:25.166" v="1274" actId="165"/>
          <ac:spMkLst>
            <pc:docMk/>
            <pc:sldMk cId="1967077348" sldId="257"/>
            <ac:spMk id="388" creationId="{D1A5C00F-7DCB-ACF5-B3A7-970F3B7B87A8}"/>
          </ac:spMkLst>
        </pc:spChg>
        <pc:spChg chg="add mod topLvl">
          <ac:chgData name="Ritika Malik" userId="1e7786f2-111d-4d88-9333-27ad17dcf07d" providerId="ADAL" clId="{BF7BB309-96C5-42D7-872F-89231AB90120}" dt="2024-02-26T10:01:53.843" v="3153" actId="165"/>
          <ac:spMkLst>
            <pc:docMk/>
            <pc:sldMk cId="1967077348" sldId="257"/>
            <ac:spMk id="392" creationId="{857C5519-4903-6777-D20C-ADC10F105249}"/>
          </ac:spMkLst>
        </pc:spChg>
        <pc:spChg chg="add mod">
          <ac:chgData name="Ritika Malik" userId="1e7786f2-111d-4d88-9333-27ad17dcf07d" providerId="ADAL" clId="{BF7BB309-96C5-42D7-872F-89231AB90120}" dt="2024-02-26T08:43:27.712" v="1429" actId="1076"/>
          <ac:spMkLst>
            <pc:docMk/>
            <pc:sldMk cId="1967077348" sldId="257"/>
            <ac:spMk id="394" creationId="{F863F33C-763A-438F-8B1D-321F157D263C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397" creationId="{1A172233-795C-413A-F008-BA52894FAED9}"/>
          </ac:spMkLst>
        </pc:spChg>
        <pc:spChg chg="add del mod">
          <ac:chgData name="Ritika Malik" userId="1e7786f2-111d-4d88-9333-27ad17dcf07d" providerId="ADAL" clId="{BF7BB309-96C5-42D7-872F-89231AB90120}" dt="2024-02-26T08:48:05.391" v="1466" actId="21"/>
          <ac:spMkLst>
            <pc:docMk/>
            <pc:sldMk cId="1967077348" sldId="257"/>
            <ac:spMk id="398" creationId="{DA075244-E38E-D097-872F-4E0675DE82FB}"/>
          </ac:spMkLst>
        </pc:spChg>
        <pc:spChg chg="add del mod">
          <ac:chgData name="Ritika Malik" userId="1e7786f2-111d-4d88-9333-27ad17dcf07d" providerId="ADAL" clId="{BF7BB309-96C5-42D7-872F-89231AB90120}" dt="2024-02-26T08:44:02.812" v="1433" actId="478"/>
          <ac:spMkLst>
            <pc:docMk/>
            <pc:sldMk cId="1967077348" sldId="257"/>
            <ac:spMk id="399" creationId="{D9D1BA85-007A-6D4A-55DD-BB6045D1271A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02" creationId="{58A9E5DF-995F-F1F3-CF48-3DDE40DF2C36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03" creationId="{5A12DB91-3A38-8CC1-54DD-D7649645EA85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04" creationId="{B4E7720A-2D0E-2BCE-E2BE-DA4C4E5A2ED6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05" creationId="{DC6ABDA2-8A39-4591-5CEE-48EB1E3A02E7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06" creationId="{B91A104F-E938-56C8-86BF-31F96DD9FFFF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07" creationId="{6CE576A4-F835-D2F5-1D3C-0B59D10680DB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08" creationId="{376E3598-4196-FBBE-A20D-102FE04C4C8E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09" creationId="{C3FC4451-290B-C034-5C65-347B53CB552C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10" creationId="{03814106-1448-28DF-0868-21AC650F9EF2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11" creationId="{8C57B75C-F153-5298-7C68-6AE14D07F6F8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12" creationId="{F0622F7C-EA40-AC25-9AFA-924285C79B5A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13" creationId="{92C2CA5E-5161-06B9-3B77-1D7434C7D40A}"/>
          </ac:spMkLst>
        </pc:spChg>
        <pc:spChg chg="mod">
          <ac:chgData name="Ritika Malik" userId="1e7786f2-111d-4d88-9333-27ad17dcf07d" providerId="ADAL" clId="{BF7BB309-96C5-42D7-872F-89231AB90120}" dt="2024-02-26T08:32:09.565" v="1283"/>
          <ac:spMkLst>
            <pc:docMk/>
            <pc:sldMk cId="1967077348" sldId="257"/>
            <ac:spMk id="414" creationId="{860189ED-E652-CA57-25E2-42840E7CC4CA}"/>
          </ac:spMkLst>
        </pc:spChg>
        <pc:spChg chg="add del mod">
          <ac:chgData name="Ritika Malik" userId="1e7786f2-111d-4d88-9333-27ad17dcf07d" providerId="ADAL" clId="{BF7BB309-96C5-42D7-872F-89231AB90120}" dt="2024-02-26T08:44:03.906" v="1434" actId="478"/>
          <ac:spMkLst>
            <pc:docMk/>
            <pc:sldMk cId="1967077348" sldId="257"/>
            <ac:spMk id="415" creationId="{71B65187-D9C9-997C-96E9-01A7E70926FC}"/>
          </ac:spMkLst>
        </pc:spChg>
        <pc:spChg chg="add mod">
          <ac:chgData name="Ritika Malik" userId="1e7786f2-111d-4d88-9333-27ad17dcf07d" providerId="ADAL" clId="{BF7BB309-96C5-42D7-872F-89231AB90120}" dt="2024-02-26T08:40:42.829" v="1397" actId="1037"/>
          <ac:spMkLst>
            <pc:docMk/>
            <pc:sldMk cId="1967077348" sldId="257"/>
            <ac:spMk id="416" creationId="{F994D586-7496-E9CC-8DFC-665E01D46155}"/>
          </ac:spMkLst>
        </pc:spChg>
        <pc:spChg chg="add mod">
          <ac:chgData name="Ritika Malik" userId="1e7786f2-111d-4d88-9333-27ad17dcf07d" providerId="ADAL" clId="{BF7BB309-96C5-42D7-872F-89231AB90120}" dt="2024-02-26T08:47:20.968" v="1457" actId="1076"/>
          <ac:spMkLst>
            <pc:docMk/>
            <pc:sldMk cId="1967077348" sldId="257"/>
            <ac:spMk id="417" creationId="{9B5279A3-39E7-7CD2-13F9-53CA596B0213}"/>
          </ac:spMkLst>
        </pc:spChg>
        <pc:spChg chg="add mod">
          <ac:chgData name="Ritika Malik" userId="1e7786f2-111d-4d88-9333-27ad17dcf07d" providerId="ADAL" clId="{BF7BB309-96C5-42D7-872F-89231AB90120}" dt="2024-02-26T08:47:57.295" v="1464" actId="1076"/>
          <ac:spMkLst>
            <pc:docMk/>
            <pc:sldMk cId="1967077348" sldId="257"/>
            <ac:spMk id="419" creationId="{9A662CDE-71A6-AE72-586C-7B906190050A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23" creationId="{A19F6122-C699-80C3-7483-8DD317994FC1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24" creationId="{4DFFEBCC-29CB-FAC5-D286-A7B92C6B5F29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25" creationId="{950739DD-B7B3-56C5-7845-84C0A5B945A0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26" creationId="{8495DB58-2528-EB9C-8B39-2E95E71C42BC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27" creationId="{39AD0F85-025D-85FC-6646-D66998065BF6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28" creationId="{41139939-1E95-B46D-F2B2-5479CC0E88B0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29" creationId="{A8A7A5EF-1B23-7E8C-E462-4B03A676710B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30" creationId="{A094EB6A-49E4-E55A-A636-95F5126267A4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31" creationId="{CBBDC0EE-F0BD-CFED-305D-D537D11587DC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32" creationId="{9ED4B17C-2630-97FD-BE65-5D93B33470F5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33" creationId="{624AAF1E-81CD-8F0B-6F7C-973096B1276E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34" creationId="{1AFB1B73-D448-9150-AFAA-605C21756FFC}"/>
          </ac:spMkLst>
        </pc:spChg>
        <pc:spChg chg="mod">
          <ac:chgData name="Ritika Malik" userId="1e7786f2-111d-4d88-9333-27ad17dcf07d" providerId="ADAL" clId="{BF7BB309-96C5-42D7-872F-89231AB90120}" dt="2024-02-26T08:33:48.803" v="1295"/>
          <ac:spMkLst>
            <pc:docMk/>
            <pc:sldMk cId="1967077348" sldId="257"/>
            <ac:spMk id="436" creationId="{75B4DC1D-A5FD-E2A3-699C-18B08839D722}"/>
          </ac:spMkLst>
        </pc:spChg>
        <pc:spChg chg="add mod">
          <ac:chgData name="Ritika Malik" userId="1e7786f2-111d-4d88-9333-27ad17dcf07d" providerId="ADAL" clId="{BF7BB309-96C5-42D7-872F-89231AB90120}" dt="2024-02-26T08:36:00.117" v="1330" actId="1037"/>
          <ac:spMkLst>
            <pc:docMk/>
            <pc:sldMk cId="1967077348" sldId="257"/>
            <ac:spMk id="437" creationId="{8ABA5BDA-4136-D149-FFA9-F7A12A5030CD}"/>
          </ac:spMkLst>
        </pc:spChg>
        <pc:spChg chg="mod">
          <ac:chgData name="Ritika Malik" userId="1e7786f2-111d-4d88-9333-27ad17dcf07d" providerId="ADAL" clId="{BF7BB309-96C5-42D7-872F-89231AB90120}" dt="2024-02-26T08:37:47.165" v="1349"/>
          <ac:spMkLst>
            <pc:docMk/>
            <pc:sldMk cId="1967077348" sldId="257"/>
            <ac:spMk id="441" creationId="{1A172233-795C-413A-F008-BA52894FAED9}"/>
          </ac:spMkLst>
        </pc:spChg>
        <pc:spChg chg="add mod">
          <ac:chgData name="Ritika Malik" userId="1e7786f2-111d-4d88-9333-27ad17dcf07d" providerId="ADAL" clId="{BF7BB309-96C5-42D7-872F-89231AB90120}" dt="2024-02-26T08:41:06.528" v="1401" actId="1076"/>
          <ac:spMkLst>
            <pc:docMk/>
            <pc:sldMk cId="1967077348" sldId="257"/>
            <ac:spMk id="443" creationId="{42041B50-5AF4-1BD4-DF87-411ABC6587F4}"/>
          </ac:spMkLst>
        </pc:spChg>
        <pc:spChg chg="add mod">
          <ac:chgData name="Ritika Malik" userId="1e7786f2-111d-4d88-9333-27ad17dcf07d" providerId="ADAL" clId="{BF7BB309-96C5-42D7-872F-89231AB90120}" dt="2024-02-26T08:42:56.022" v="1420" actId="20577"/>
          <ac:spMkLst>
            <pc:docMk/>
            <pc:sldMk cId="1967077348" sldId="257"/>
            <ac:spMk id="445" creationId="{05405901-4445-FB1D-B6C8-8C1148C03F25}"/>
          </ac:spMkLst>
        </pc:spChg>
        <pc:spChg chg="add mod">
          <ac:chgData name="Ritika Malik" userId="1e7786f2-111d-4d88-9333-27ad17dcf07d" providerId="ADAL" clId="{BF7BB309-96C5-42D7-872F-89231AB90120}" dt="2024-02-26T08:43:58.897" v="1432" actId="1076"/>
          <ac:spMkLst>
            <pc:docMk/>
            <pc:sldMk cId="1967077348" sldId="257"/>
            <ac:spMk id="446" creationId="{72534D4E-B94D-DB5B-DBFD-1A3A7C8DC97E}"/>
          </ac:spMkLst>
        </pc:spChg>
        <pc:spChg chg="add mod">
          <ac:chgData name="Ritika Malik" userId="1e7786f2-111d-4d88-9333-27ad17dcf07d" providerId="ADAL" clId="{BF7BB309-96C5-42D7-872F-89231AB90120}" dt="2024-02-26T08:48:32.560" v="1488" actId="1076"/>
          <ac:spMkLst>
            <pc:docMk/>
            <pc:sldMk cId="1967077348" sldId="257"/>
            <ac:spMk id="447" creationId="{342CD2B2-285B-00C7-44B3-5CB4DD2D39B7}"/>
          </ac:spMkLst>
        </pc:spChg>
        <pc:spChg chg="add mod">
          <ac:chgData name="Ritika Malik" userId="1e7786f2-111d-4d88-9333-27ad17dcf07d" providerId="ADAL" clId="{BF7BB309-96C5-42D7-872F-89231AB90120}" dt="2024-02-26T08:48:56.353" v="1508" actId="1076"/>
          <ac:spMkLst>
            <pc:docMk/>
            <pc:sldMk cId="1967077348" sldId="257"/>
            <ac:spMk id="448" creationId="{8646E7DA-4DB8-5A6C-1FF9-B92F2B437791}"/>
          </ac:spMkLst>
        </pc:spChg>
        <pc:spChg chg="add mod">
          <ac:chgData name="Ritika Malik" userId="1e7786f2-111d-4d88-9333-27ad17dcf07d" providerId="ADAL" clId="{BF7BB309-96C5-42D7-872F-89231AB90120}" dt="2024-02-26T08:49:10.551" v="1519" actId="1076"/>
          <ac:spMkLst>
            <pc:docMk/>
            <pc:sldMk cId="1967077348" sldId="257"/>
            <ac:spMk id="449" creationId="{B2B33675-4640-8DD0-79B4-41716EBB430E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53" creationId="{07027C3A-27C9-DDB8-79F1-5C4D2EEF71D5}"/>
          </ac:spMkLst>
        </pc:spChg>
        <pc:spChg chg="add del mod">
          <ac:chgData name="Ritika Malik" userId="1e7786f2-111d-4d88-9333-27ad17dcf07d" providerId="ADAL" clId="{BF7BB309-96C5-42D7-872F-89231AB90120}" dt="2024-02-26T09:05:39.216" v="1919" actId="478"/>
          <ac:spMkLst>
            <pc:docMk/>
            <pc:sldMk cId="1967077348" sldId="257"/>
            <ac:spMk id="454" creationId="{65D58697-818C-3266-BB28-853A257822E2}"/>
          </ac:spMkLst>
        </pc:spChg>
        <pc:spChg chg="add del mod">
          <ac:chgData name="Ritika Malik" userId="1e7786f2-111d-4d88-9333-27ad17dcf07d" providerId="ADAL" clId="{BF7BB309-96C5-42D7-872F-89231AB90120}" dt="2024-02-26T10:03:53.508" v="3169" actId="14100"/>
          <ac:spMkLst>
            <pc:docMk/>
            <pc:sldMk cId="1967077348" sldId="257"/>
            <ac:spMk id="455" creationId="{EF625B45-B84C-E03A-2A76-FDD4F32D441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456" creationId="{71CF140A-3CCF-FB45-49C4-77903B5DC1C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462" creationId="{4EC10217-42BA-2B55-2229-B256D1BBB1FB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67" creationId="{7E8E0EFA-41FC-7561-D5D3-7B1521843CDD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0" creationId="{C16DA4CD-ED9C-1A4E-6B3C-BD6E20E52A54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1" creationId="{61D92DA4-C9D9-2340-0D74-55A38B1C57E8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2" creationId="{4F304061-2B62-CE06-9139-47286AE36C34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3" creationId="{388876B3-BD00-17C5-E9DC-DD90FB68FCB2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4" creationId="{E40C4846-5B94-3C03-FB2F-F60E8E3B1BA9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5" creationId="{D3D9F766-DF94-AB9D-3339-B30EE1F6FA5E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6" creationId="{10014B5C-677A-A206-A750-9FF18E393045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7" creationId="{A52D971E-7844-0995-5358-E3D90AE2D78E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8" creationId="{DC85A357-50EB-7311-A322-2F8DAD21CAB2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79" creationId="{88CAE27B-148A-147E-BF7A-042CBF08CBB8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0" creationId="{5EE7213A-96E0-0923-03A8-AB180C5ABA22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1" creationId="{E7706BF9-ADDE-3E1F-C175-60D9B2CD316F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2" creationId="{0EC2F0C2-4EC6-7CD4-E227-610218D784FC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3" creationId="{43FB23A7-D412-466A-5848-C62E6D4CB1B7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4" creationId="{D413A07C-EF73-58C6-E6AA-A9E60E70B1C3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5" creationId="{2B551D7C-C716-3E0B-ACDA-8981F58E66AE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6" creationId="{94AEB778-FA5D-9775-E7CF-3DD5E6525604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7" creationId="{B45288D5-2525-5936-143F-1C27D50B4975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8" creationId="{DBF2AD64-B0CB-3974-3B9D-D25DC8C0A133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89" creationId="{E6DD5DC5-02E7-C3DF-ACB3-6C637295DA90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0" creationId="{62E02D10-0A5D-636E-7AA9-DAB7D5A7C4A7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1" creationId="{3276341D-F6BC-F5DA-2D43-94ABF9A71328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2" creationId="{3A5753EC-1CA0-1ABC-A99E-FC28FD93787C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3" creationId="{29FFC7B0-8748-0CED-D30E-B411FBD71BA4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4" creationId="{F5819461-E447-4E2C-6BA9-FF18332429A5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5" creationId="{61DB7E7C-74D6-32E2-4463-51FF87E71C7A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6" creationId="{27D46537-83A0-898A-FD9D-59FF317D49E6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7" creationId="{56E37AB8-7BF8-65BA-C5E2-457057C812E0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8" creationId="{D2F64DEC-D3EA-AA5C-20AA-52241A7779A3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499" creationId="{847CDA8F-C939-27AA-0C9F-3FAC8CC22AF8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500" creationId="{B024CA7C-7262-6C97-27DE-076273327612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501" creationId="{59962298-930E-5B76-92F1-CBBB5E4D7568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502" creationId="{0A6FAD51-9F2E-CD24-15B5-75998547B10C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503" creationId="{7254D399-C1A7-C910-6ADE-6C2FA99FBA40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504" creationId="{CA7ADAA2-8892-E139-A29B-D5D854F7B1E5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505" creationId="{1159C9B1-17DA-1639-06FF-71376F1A92D8}"/>
          </ac:spMkLst>
        </pc:spChg>
        <pc:spChg chg="mod">
          <ac:chgData name="Ritika Malik" userId="1e7786f2-111d-4d88-9333-27ad17dcf07d" providerId="ADAL" clId="{BF7BB309-96C5-42D7-872F-89231AB90120}" dt="2024-02-26T09:04:37.925" v="1840"/>
          <ac:spMkLst>
            <pc:docMk/>
            <pc:sldMk cId="1967077348" sldId="257"/>
            <ac:spMk id="506" creationId="{57A4EC4F-C67C-16FB-42E7-157C93C658D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07" creationId="{A3DD34F8-A256-B540-1B64-6E42F3A3BCE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12" creationId="{5F809B11-1E1B-7670-F73B-3D60F2FF362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13" creationId="{D2DEB7BE-7E89-004C-63F1-CD79BDA2AB8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14" creationId="{328C5DF0-E71E-1B69-2B81-7A00260BBD0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15" creationId="{B32612D4-3E80-A4E1-53EB-54CC6864CE0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16" creationId="{BC2535FF-1222-5C93-D03D-57A96AAB68D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17" creationId="{EACB85EA-B244-8FF5-AA3A-C98832B7D2C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18" creationId="{8AE6C34A-4E37-FEE9-3BF4-9BDA0C4CC7D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19" creationId="{9D0AB8D3-EB61-9EC4-01B8-68CC5478A6D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0" creationId="{7CE2B293-5C5A-0885-9573-48300DD72CB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1" creationId="{7530FE65-FA47-FA9C-B104-009CD258379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2" creationId="{257B8B94-8A2C-C610-7A41-B1A76134A0A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3" creationId="{AA1550CB-6D4B-7813-9ECA-4C859A33FEB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4" creationId="{FFAD4136-424C-D831-6E68-59C202A8D41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5" creationId="{AA6EE079-3BFF-FA35-DA2C-EA6ABB5C5B8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6" creationId="{6FBD48C1-1BF8-0246-8E55-7C534C8ED7B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7" creationId="{4E7C3752-BA20-EC1C-DE01-5B5922A13D7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8" creationId="{8B56B006-C276-EABE-6976-6CD3ED1222F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29" creationId="{0E2DA565-C1D4-61BA-BA81-1BB9EDFDD8B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0" creationId="{93516365-3A5F-2461-3E38-E355E41899B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1" creationId="{EC1E6E1C-D254-8804-41C6-0114BB63AE0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2" creationId="{B51FA5D1-6140-1D67-854C-970A6F295BD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3" creationId="{862E4F96-34C0-8BF7-DF52-2837D2E5AFD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4" creationId="{F7E3C07A-A42F-5A29-CE7C-9B2C97B1217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5" creationId="{06A3A25C-C9CC-1D16-413A-538D9B4D1E1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6" creationId="{70C1EAAB-3D13-8B85-3F9E-E0E3BDD8C97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7" creationId="{6F61BA4D-3E50-CE92-EA45-D2FAF62357D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8" creationId="{732077B0-B37F-65AD-9F8F-0D04683C84F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39" creationId="{41493869-B3F2-E32F-0C6D-19989F9B9A0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0" creationId="{320AD9B8-C483-EA1F-4EFF-B44B3E202A2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1" creationId="{F46B7CA8-60C7-C3F8-5B50-2F7B4858B90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2" creationId="{FADD53C4-0235-8849-BDFE-8582BC5B47B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3" creationId="{56220C70-450B-3E40-769A-8339C0CDFD1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4" creationId="{10F8A309-233F-7508-3D2B-56B3A8CCBD9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5" creationId="{CD38F39E-995E-346E-D495-2DF5A443709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6" creationId="{038EF713-2C38-99E6-8686-17584A6DA9E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7" creationId="{C30B93A4-3E2E-A8CD-B2BE-1E403059EDB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8" creationId="{9656E3A4-302E-07FA-76E3-7790A087876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49" creationId="{D6AD5755-BC77-6D3C-3F82-E8BCD99A8D6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0" creationId="{C6C33A7C-BACE-C729-F7A3-DB6C0558A1E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1" creationId="{07C7FFCA-3BA2-B1BF-8A8C-4AB5C15DCB1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2" creationId="{CF2FB09E-A7ED-EF59-8AD2-DFCC64DB6B8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3" creationId="{56F6F259-7314-4007-50F3-758C611941C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4" creationId="{51F14325-E8D3-74F9-1B75-2B70ED86E24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5" creationId="{AFFA8800-D584-52AF-0525-8A8F2B58676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6" creationId="{92B555DF-1C07-B978-C118-BEBF0CB5E2D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7" creationId="{F97C46BC-FFCB-59AD-8C43-C8E6AE60FFB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8" creationId="{07518F3F-1624-AC4A-493F-1FC7B1B9169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59" creationId="{CFD56C31-D405-D4A1-07A3-82B9BCDAAB1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0" creationId="{22FA68B8-A6CC-DD83-DDB9-66A2A88A141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1" creationId="{1E84BE60-0997-526A-AFBF-CA2500CCB0F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2" creationId="{0EC4B70B-A71C-7145-C275-AC497B73AA3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3" creationId="{96538C21-3659-2223-3D7B-915FEB1F3F4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4" creationId="{5B1F2763-39EE-9385-885F-E6D37F6BF50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5" creationId="{636F9615-4921-558D-5FFD-62083527472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6" creationId="{2E23010C-252F-822E-1488-C453229D5AC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7" creationId="{8341A5A0-7030-A067-0293-73A5E59C621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8" creationId="{473FDC97-416F-0928-1225-6644D50657A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69" creationId="{238F6B98-380E-8A35-480D-AA23E883C3F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0" creationId="{8469741E-689C-8511-CB67-80FA585A5E7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1" creationId="{F2D8A550-7532-5931-8237-1C72F786E95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2" creationId="{58C74663-F0A1-9371-C1E4-46145D813D4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3" creationId="{E84F9A03-00B6-286A-6685-05F896EA241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4" creationId="{87E3393B-4FBE-81CF-D0AE-AF7EAA13257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5" creationId="{7AA25062-1B1F-0ABF-E61C-8D103149DAA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6" creationId="{9675D07C-91F0-82B4-CC15-D34866BAF4E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7" creationId="{EF54025E-D1FB-A099-9E10-C23D1E74D44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8" creationId="{A4471C3B-AD44-B78F-9EE1-33EE238732D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79" creationId="{8AD8A8AF-C790-0719-7097-404445EC5CE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0" creationId="{A2026818-13AB-88B4-5703-76E887BFEB0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1" creationId="{8AABA5D3-8094-1B64-357C-9B203B69BA1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2" creationId="{ABA9F613-66E2-2B55-1FD6-FAC776C0708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3" creationId="{1912FED1-F1AC-DCB5-EBA0-7B19CFE95B8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4" creationId="{236CFF64-6C98-4FDA-72D8-BAFA2CBE38D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5" creationId="{342DD7D2-3F9A-E5DA-A116-1F8C4609526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6" creationId="{ABA5FF72-FFBA-3BEF-8AB9-5F4D1AE1C2E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7" creationId="{F7D8D76F-A024-556B-D9A1-08517697226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8" creationId="{7A2265D0-4176-F68D-E1FE-189ED5296E8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89" creationId="{AF453D1A-BF55-4555-A8A4-B40DAC3A380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0" creationId="{11D52D70-D759-DC8C-AE52-5DFCEF7C941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1" creationId="{B21FE419-75C5-E45F-A676-DF3D0E91F83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2" creationId="{C6211123-0CB7-969A-40ED-F14AC3D11DD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3" creationId="{0B80C9BF-9FC5-FD22-5BD8-AD225A93C29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4" creationId="{A90D5C8E-3B02-EB91-D351-803121F303D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5" creationId="{97619DA1-BB63-0C95-4652-1CACE6DD8E6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6" creationId="{87E9F685-3449-DAE3-4C6C-5B5563B9892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7" creationId="{D88F3CE9-9767-E42D-73FA-38167760352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8" creationId="{F9553969-FDDF-159A-117A-0F4C81B64EE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599" creationId="{265AB797-152F-5827-00BF-38CC84AF911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0" creationId="{6810D578-1B97-835E-C845-1284C91CE37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1" creationId="{5CF4DAC8-3973-1A5C-6C0E-87CB910C090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2" creationId="{0280DC2C-24F9-48EF-E0F9-66B4AD2032D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3" creationId="{6F077590-E28B-7A59-EB59-8BD7A69A10E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4" creationId="{E148905B-6896-33EC-5362-455D4A25CB9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5" creationId="{084F2734-456E-423D-70F0-8072D98136B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6" creationId="{2D510C3B-49AD-D3D0-EEDA-E2765EB2479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7" creationId="{E2A0B81C-C8DC-8C84-6A60-2541A375F4D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8" creationId="{CEC29678-23F6-4439-6768-A490B7E339D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09" creationId="{B4466E50-2BBC-D8E8-BA26-0A8A590F11A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0" creationId="{D782F8E6-4FBD-79FB-7E67-02608EC53AE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1" creationId="{3466E51A-4395-48F8-1786-AB56AF401F6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2" creationId="{527E6FD8-D415-FB08-2B63-13388A27B1D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3" creationId="{F69DDE16-69FA-CF70-6E33-FCFCD9C7CDF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4" creationId="{1D7A202C-A567-BA57-884E-1CA9FF6E684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5" creationId="{CED6418C-F1DB-84B5-3205-C4C3AFDBCDD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6" creationId="{B5EBBED8-5962-4E2C-C796-4BBAAF7B434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7" creationId="{41DE666C-A176-880E-732F-6A73874038D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8" creationId="{F18C76EE-1228-921A-13B5-E7F65C12420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19" creationId="{BF9AB194-BE33-EEC9-9C93-1F2ABF513EF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0" creationId="{5898453F-DD81-9252-EB65-FF9A41A386F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1" creationId="{077832CC-C853-460A-8C48-6119D593A7E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2" creationId="{3774713E-571A-AE3E-2D14-0716DF97E54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3" creationId="{DFA83713-6539-122B-5F7A-DCFC909A89C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4" creationId="{B95220FB-D63D-E5FC-EBCC-480FE8BA844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5" creationId="{FED333CF-8E5F-3032-289D-C931B8955A6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6" creationId="{DF2F310A-22DB-78DA-BD16-FF6A2A328C1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7" creationId="{29AB9EC9-94DB-4578-3A0E-B80FC5A0E22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8" creationId="{7E04D25B-C225-6B8F-5810-20B03CD5174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29" creationId="{CE22EBBC-4994-777C-833A-7E0BC1BB375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0" creationId="{0FBC00E8-C34F-E5A2-4EB3-B85F84BE65B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1" creationId="{21600787-F6C9-B50E-3F2F-ADC8538D3B5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2" creationId="{84EEE9BF-7FE8-184A-A122-5D776E030C4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3" creationId="{627E8DA7-E1F1-FA38-E032-DBA1776FF47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4" creationId="{17A87733-39BD-BD38-4DB1-90E9A1B23AD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5" creationId="{29716DA0-DD8A-A11C-9C0D-C0F048076C6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6" creationId="{24C0B08D-705A-690E-4929-9191F9F2C71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7" creationId="{D5E80A6B-899E-2648-C2A1-C9F9442099F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8" creationId="{05F7B692-D77B-571E-1946-462CD0B6AB3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39" creationId="{44474204-1453-7C7B-A29C-0C693407B54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0" creationId="{6D61987F-3D22-7A0C-9A31-F8E94F39B02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1" creationId="{C523D6B0-5F23-B861-3B3A-1FFC1A0C503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2" creationId="{A3A75AB1-A9BE-B517-C608-E35C09CBF2E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3" creationId="{6099F0AF-6A93-3A0D-250C-AFBEBC0A36B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4" creationId="{8295FD04-3A94-F3DA-CF5D-65DB536B354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5" creationId="{37A7F74C-A0A7-5AE5-9822-225AF4A0EF9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6" creationId="{F13D5D2C-1998-A6B1-CCD5-6B057B1C6FE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7" creationId="{40F57252-C273-1EA9-094C-3CD8B6D6771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8" creationId="{250313CA-8A58-B794-83CB-0B4507296BF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49" creationId="{66A910C1-CF96-449D-D629-9BD2037B0E9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0" creationId="{2C732189-06F4-D2CE-4717-278B6117CD4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1" creationId="{32A06B75-ABCE-A3EE-A54B-C65074D8AAA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2" creationId="{07B63A88-DEC8-2D46-958F-2410DF03977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3" creationId="{53214308-31EE-C833-86B7-4F42B526658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4" creationId="{2A112E37-38FE-2C0B-D9EE-CF72F6DCECE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5" creationId="{9B6288D9-BA33-CB24-E944-62B64B8B609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6" creationId="{5C71671D-FB7C-A25F-3E90-093D37A9328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7" creationId="{88E5235C-117C-43B6-2B56-A881DDFB5D1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8" creationId="{6AD044F8-C3A7-62C1-FBE4-3916E457DA6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59" creationId="{C6C75708-B8BB-1FFF-1F42-570FF8AC09D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0" creationId="{4430EC48-7D9B-EFB6-8CEE-7A2C4600263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1" creationId="{B6F1ADED-CB71-2BA5-42F2-9C2904A6408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2" creationId="{5E88BFE7-28E6-F886-5ED4-8065D2B3B46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3" creationId="{4D47C496-9CC7-D15E-C90A-4C21822F17F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4" creationId="{4D9A7AE8-7095-49BA-1B45-4C30727DFCB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5" creationId="{F30C95E8-1A6E-633A-4B78-27EB733983F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6" creationId="{95DD9D2C-8622-445A-07E5-6CDCE6D735B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7" creationId="{3334840D-6C4C-6C26-5497-09EE4BFBCA6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8" creationId="{C057A3C2-14D5-5FB3-FA8D-65C96F5E80B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69" creationId="{D91D3E2B-2EC5-A875-2939-79C4F24EE7F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0" creationId="{EBD3391C-2AE2-0F1D-B52C-D5F1154B079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1" creationId="{10817320-02A5-ACEA-4346-25207402A4A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2" creationId="{6BB23F88-B060-2DA2-B68B-A50A330F6E8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3" creationId="{DB76C723-B858-F02B-E08B-D3442DF3398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4" creationId="{966F59DA-2D78-53D0-FF5A-59F2ED72595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5" creationId="{F735E989-D825-C449-FAE0-F2EA70D598F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6" creationId="{FE6CFF25-FC8A-237F-50DA-6A081C1B189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7" creationId="{6CBED0A9-2275-82D9-F6EA-437AC6370DA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8" creationId="{DA43BA30-3B87-807E-6A9D-969197BA0CF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79" creationId="{B18292C4-1F18-6323-5F02-1788BDF04A5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0" creationId="{9322CF69-5AB7-072B-0B37-E8DE86153F3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1" creationId="{FFA60BF4-9C7B-F07F-D9D7-A0D018E4485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2" creationId="{DA7D44A1-A9D5-B372-9BE1-50CE33AE388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3" creationId="{316A1CC1-7E30-9B71-3165-BDE91D83882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4" creationId="{272E6C01-3855-94DC-4A57-FB85C66937D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5" creationId="{2529CA25-E32F-6C00-0C16-1652E9EC0CD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6" creationId="{E7ECB3B8-58B8-3D5F-265C-38F8A122683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7" creationId="{624FCCF5-2E68-C066-9C35-EBAD22A9961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8" creationId="{E928F696-0734-39C7-780E-A7661D0DDED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89" creationId="{BF669173-79D2-8014-DAEC-D5CDD299A12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0" creationId="{18312347-D42E-C8BA-5B6E-04A4457BADB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1" creationId="{20CDE2BD-7C42-FBA0-BA18-EB2B6C8E72B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2" creationId="{95A66623-E6AE-D617-6308-9FE4E1DD2CF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3" creationId="{199F7F4B-D583-644D-C1D4-3192AC1A945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4" creationId="{71452F2B-E09D-80AD-F4D7-3A47A940231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5" creationId="{ECC99D31-A6E6-9441-70E9-F8A06136161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6" creationId="{DB60E5C7-2866-7A9B-5204-4A5087325BE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7" creationId="{5A05B9DD-F776-F92E-8175-9BB7887A076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8" creationId="{2AE65DC6-024A-A832-7C4F-332E75052D4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699" creationId="{9490CA5D-84C8-E778-19EE-907925DCD0C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0" creationId="{1F2BA1AA-EB55-659C-E719-C429E523FD6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1" creationId="{6DA060D5-C6ED-DFD2-4333-5A01DEAA523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2" creationId="{4032C1DB-0C27-B277-90BD-0C4E61246DA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3" creationId="{9CA52341-1B5C-7D2A-523D-EF41EAEFFEA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4" creationId="{117A9C5D-F8B5-6AA2-4489-7E13BA9B0F3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5" creationId="{503228A9-9285-6EE3-CBB1-21D3E045962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6" creationId="{2FA6ED8B-C7DE-6497-798A-A507CC63962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7" creationId="{0F6AB164-A58C-F214-2A21-938BDC43523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8" creationId="{1D6DAE6E-30E5-033A-7D02-545044A5933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09" creationId="{53DF2F19-D16F-F6F2-471B-A78CC9F6302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0" creationId="{4DCD8CDC-37E3-CEBF-DD6D-C91BE167215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1" creationId="{EA83B0B2-F3C9-3184-8860-328D7A457B1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2" creationId="{3683FBEB-C3F1-F815-CB89-EC7F6E1BE9C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3" creationId="{EE16E480-9B26-F45E-224F-14E4C010BAF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4" creationId="{CBE7ED1E-4EA1-4548-862C-647344D9091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5" creationId="{5982C4C5-C4A7-8192-F0C8-B7FB4675B20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6" creationId="{AB184CDB-0B39-04BD-0825-72FAC453D7A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7" creationId="{3B49F8DA-C737-3E82-B5B2-BC41A178430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8" creationId="{852E9CA6-B33D-2CFF-0188-F0BEE5436BD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19" creationId="{C2DB5657-FDD2-0358-D497-26D34939565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0" creationId="{7BFD20D0-5D3B-34F5-BF0E-0D3BEDFED88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1" creationId="{69372125-FE9F-5247-9EA7-3EBD61F5B18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2" creationId="{92A87C5B-4FD9-121A-AFAE-D9830C79A82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3" creationId="{C7BB999A-72FE-0F55-6ECC-4255EFE236E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4" creationId="{2B12A2D3-BE25-725D-39F0-2539EE7DBE3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5" creationId="{8B04F16C-5D60-5F0F-557A-06EEB4028AB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6" creationId="{F2B68E6E-E762-3A83-1E14-8CDAC3CDB63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7" creationId="{0115B9BB-F86F-8B8A-BA03-B8D2142774D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8" creationId="{B3AB2618-7807-24E4-CB20-C89C66B1DC8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29" creationId="{6C685EA8-E643-9AF6-85DA-BAA61653EE7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0" creationId="{002A4004-B43A-965D-DCD5-A6751A6F8DC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1" creationId="{2CF7E5BD-E2FC-D234-C5F7-2AEC5C7F31D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2" creationId="{2540E728-781B-DA72-1860-C881E480C4E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3" creationId="{33C71D91-8D79-FFF6-2603-B8D361EC01A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4" creationId="{3BBD906B-8151-D3D3-46F5-71BF91E849C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5" creationId="{E835528F-2763-2871-DADC-FB0B4854FBC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6" creationId="{2AE7BF93-C88B-56C8-E2E8-6BD61B60587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7" creationId="{24CE07A5-B12C-22A0-BB2C-C071F208178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8" creationId="{36AED319-9664-DB4C-F37B-24D83779281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39" creationId="{3251D2ED-50DF-83CE-BED1-303015F0616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0" creationId="{DE106345-2592-DBB5-1B01-67E12340787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1" creationId="{47A9110C-88F9-D7C0-571A-000B52D5675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2" creationId="{C5BC4A6A-9745-0A7C-102F-6B7F59E65CF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3" creationId="{E57BE767-C6D9-65E4-713C-3D548AC424B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4" creationId="{4B1F1C49-AAE6-A51D-D88A-CDEEF127EEA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5" creationId="{AED54B1F-9184-9250-E158-672A193A884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6" creationId="{DCF16D5D-B88B-4BF9-D2E4-76D7EDF3C49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7" creationId="{38BB84DF-18D5-4BCB-FCF4-00FDD078557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8" creationId="{EEE8AE20-A667-1842-0B84-153A407373E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49" creationId="{A34D22E5-EE3F-38F8-38D7-108BA1AAD6B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0" creationId="{F1C8F13C-36BC-BC5F-F650-87AECF01137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1" creationId="{2F05B821-E8EC-C2B5-D7F9-84EB5A4D7F1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2" creationId="{8F40B2F9-D8AA-E373-3835-76EA98F2CF7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3" creationId="{7204AF56-4700-C07B-3D91-3585A9A4D87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4" creationId="{8E9659A5-57C9-65FA-C59C-A72BD02BF78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5" creationId="{2A9B3D0B-42BC-7E30-C292-4DDFF1AC2E0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6" creationId="{A780B7B8-3BD9-657B-5F99-120E17AED5C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7" creationId="{CF162AA8-D2E1-109C-458A-6FF3543BE9C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8" creationId="{E8A67082-8589-0CAB-33A7-0266500AD28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59" creationId="{0BCF6AB9-BB25-2801-5675-4AB84C65DD9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0" creationId="{61EA2880-8A64-655F-D181-2C726873DDC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1" creationId="{0F13F63A-C4DD-845B-CD49-D1FCAB99E43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2" creationId="{48C8D597-87AA-FB33-A730-B4CE974AAE9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3" creationId="{FD03E6B7-31D1-2D2F-0678-F261E07CFD0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4" creationId="{CCD3AFF1-71D2-2E1A-7556-48E1311405B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5" creationId="{F320C31C-15A0-A85F-4CAA-4F26AF2C302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6" creationId="{C1289DA9-AC45-6480-EDEA-070EF731788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7" creationId="{8EDAEEA2-1994-1DB8-7820-D6B6D62948B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8" creationId="{161CBDB5-872A-5E32-9E6A-0B54301B9CA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69" creationId="{9D7145F0-096B-97C9-A191-6779778EC4C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0" creationId="{165DFA04-461C-64F0-7263-434A6DF7442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1" creationId="{610DD127-34F4-1671-9B17-A5C13862C3B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2" creationId="{93F18B3A-7493-B517-8961-1FF1E023D90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3" creationId="{0345F217-1048-DDE7-0656-126E29BF33D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4" creationId="{A7407A6C-7C70-9B78-73E5-3FFB860422F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5" creationId="{CC53BCC6-84E7-F149-A616-C82883FA755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6" creationId="{6478A53B-B134-5450-2D62-413CAFD4928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7" creationId="{67928404-7D08-3907-0A51-3EE9248D663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8" creationId="{72D1A0F1-2319-6E0F-F9BA-FABCD33F5B5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79" creationId="{AEBEBAA3-130F-E526-A45F-A378C9E2100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0" creationId="{8401CBA5-E131-1CD6-CC80-EC1EEE3D8B5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1" creationId="{265C3CA8-067C-4D10-A2B2-81C4EE601F5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2" creationId="{0AC39D1F-48FE-DD87-AC9F-796D4617488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3" creationId="{C82A00ED-F9B2-35CE-CC41-8E2E0130F09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4" creationId="{B3DC7458-0381-20F6-3EE8-52610868D72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5" creationId="{BC12D7BD-72D9-959A-22C6-E6668DBB051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6" creationId="{F0BB827C-BC49-14DB-084F-DB8C8CB8E16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7" creationId="{ED4AD8DC-2EFC-8C7C-A8BE-D7E602E40583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8" creationId="{1A15F4AC-3E0F-A9CE-8758-2C4C53ED7F6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89" creationId="{B02C6ECA-52AE-EE39-3739-F9E626D6D41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0" creationId="{9AB892EA-690D-AC7B-AC94-F30754BF83B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1" creationId="{DB3C29BD-746D-5A62-18D6-0934C45C749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2" creationId="{AB4F2D58-79A1-3EC9-4AAF-E22FEF31BCB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3" creationId="{DE2D6A83-4B25-B25D-1CA8-4A0BA653B07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4" creationId="{31AD961F-D583-F882-6292-73D3FF512F5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5" creationId="{B74B4CB0-638E-0A4B-20FE-4D2E64A2A40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6" creationId="{5FDE49D8-BE28-B94C-670A-8FBF92F8560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7" creationId="{D874F27E-054E-DF5F-89C5-38ADE1B8D01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8" creationId="{B764665E-587D-3E1C-7A65-FDC1C7E1FDA6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799" creationId="{DFF05EDE-3D21-B298-A890-D65F79AC58A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0" creationId="{06B59390-6DA9-3E1F-2FE5-1C06BFE04BA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1" creationId="{92C70BBB-2F93-4D7E-7EA3-DE3E35A7C4E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2" creationId="{CC5C8EF7-5BED-59F1-A587-4421EA21756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3" creationId="{21B1CA49-B3C8-3B25-F682-8CA0C6F37AD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4" creationId="{4B3ADA36-3E90-D968-7192-D0E2A3606B3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5" creationId="{1878285F-E64B-64A9-A621-77B83C67C69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6" creationId="{6AED5239-7992-B129-C415-37EDDED5FCE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7" creationId="{892C1CBE-4A93-E796-0E0A-E56DE56D2E9A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8" creationId="{0CC3022D-3EAA-1E6E-E2E4-67AC17130E8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09" creationId="{129216BD-4D9E-070A-77C2-9AF77754D8E2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0" creationId="{2D31AE76-CF27-8C8F-ABBF-62BE8017385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1" creationId="{8C89F932-0FDB-84F6-5703-27B6AFD7B0B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2" creationId="{2EC437BD-6C4D-79FA-72DB-8A804A8E824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3" creationId="{A4FA53D2-50CE-5C0B-1C04-2298C06C18F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4" creationId="{E4533AB2-7BEC-E46B-062F-8D5B4D845BA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5" creationId="{9971C4DD-FC0B-77D4-436A-586A459EA7D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6" creationId="{98A33DE4-4515-3E1A-1171-6C3B1F440C49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7" creationId="{33A22BD4-4063-0137-33E0-576E55C83D3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8" creationId="{3E643123-E658-8759-CCD5-0D12F38DB8B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19" creationId="{70C6B3DC-15FD-6607-F384-D1CA7D98480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0" creationId="{74C41944-8029-53E6-14F9-9071AD5AC7CD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1" creationId="{C7AE601A-303A-F91A-D3F9-24B7DEA5D711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2" creationId="{CDEFAC52-4376-FC54-80FF-BB32A8A8CB78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3" creationId="{358F645D-2A4A-5E7C-EA93-756F7061526B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4" creationId="{D15C6DE0-2F4E-755D-7653-AB09D7E4B307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5" creationId="{E86D08C4-70EC-D076-3651-F21EA2B18D4F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6" creationId="{4A77F32A-F6FF-52B0-1809-0BA9BF82D91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7" creationId="{A8B0EC75-99C7-0CD3-9E79-8293A206878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8" creationId="{1E08C429-BAAA-9BF8-196B-ACDD9ED2DD0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29" creationId="{5677F3F9-47ED-A64F-2EE5-43337F2BA8F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30" creationId="{88C9130F-38E8-1B3E-351C-BAA63CEE6F94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31" creationId="{FC81F623-F606-811D-3A27-AA57F7F3AB10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32" creationId="{91BEB819-ED7D-A9D0-3DEC-39BD1523016E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33" creationId="{941061AC-6366-1D97-D171-DB169DE46CEC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34" creationId="{132D166B-CDAA-295E-E2E4-5A59B0F500C5}"/>
          </ac:spMkLst>
        </pc:spChg>
        <pc:spChg chg="add mod">
          <ac:chgData name="Ritika Malik" userId="1e7786f2-111d-4d88-9333-27ad17dcf07d" providerId="ADAL" clId="{BF7BB309-96C5-42D7-872F-89231AB90120}" dt="2024-02-26T09:04:50.608" v="1842" actId="164"/>
          <ac:spMkLst>
            <pc:docMk/>
            <pc:sldMk cId="1967077348" sldId="257"/>
            <ac:spMk id="835" creationId="{62CA6009-3593-2B7B-29EA-1DC364ED954A}"/>
          </ac:spMkLst>
        </pc:spChg>
        <pc:spChg chg="add 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37" creationId="{4C917369-898B-C0B1-9C70-9197CB8DF374}"/>
          </ac:spMkLst>
        </pc:spChg>
        <pc:spChg chg="add 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38" creationId="{106A014E-6B49-DA4C-BCC1-BEF2BA3C7D18}"/>
          </ac:spMkLst>
        </pc:spChg>
        <pc:spChg chg="add 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39" creationId="{68677942-71AD-3EAA-EE1E-67F52F4321D5}"/>
          </ac:spMkLst>
        </pc:spChg>
        <pc:spChg chg="add 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41" creationId="{EE7792E2-F2C8-640D-A8B4-BDF55F9327BD}"/>
          </ac:spMkLst>
        </pc:spChg>
        <pc:spChg chg="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44" creationId="{AC110D6F-1901-17FE-4E79-F1F3960C4FA8}"/>
          </ac:spMkLst>
        </pc:spChg>
        <pc:spChg chg="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45" creationId="{0E1F6F73-5F83-793F-3BC2-7E6B196C32EA}"/>
          </ac:spMkLst>
        </pc:spChg>
        <pc:spChg chg="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47" creationId="{F5C29138-2B8A-66E9-3DBE-F1A7B25338DA}"/>
          </ac:spMkLst>
        </pc:spChg>
        <pc:spChg chg="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49" creationId="{165D0BC3-9ACD-8DE5-13EE-9A4D927B6421}"/>
          </ac:spMkLst>
        </pc:spChg>
        <pc:spChg chg="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50" creationId="{348F169C-5A50-2B26-48D3-BC790F7476A1}"/>
          </ac:spMkLst>
        </pc:spChg>
        <pc:spChg chg="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51" creationId="{C006E953-0B13-A8B3-26C8-9653F305C2BD}"/>
          </ac:spMkLst>
        </pc:spChg>
        <pc:spChg chg="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52" creationId="{AF85D41D-F656-8E02-81BB-9DF9FE99866D}"/>
          </ac:spMkLst>
        </pc:spChg>
        <pc:spChg chg="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53" creationId="{88444992-FC71-4E0D-0FB2-9F504F2FE8DB}"/>
          </ac:spMkLst>
        </pc:spChg>
        <pc:spChg chg="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54" creationId="{B7553287-7979-B3E1-08EE-8DEA46491779}"/>
          </ac:spMkLst>
        </pc:spChg>
        <pc:spChg chg="add 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55" creationId="{F284F1EE-90AE-0BA1-C8AB-CB49EFA75DF7}"/>
          </ac:spMkLst>
        </pc:spChg>
        <pc:spChg chg="add 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56" creationId="{1486DDCB-CD8C-6C83-E147-C5D79CB692C8}"/>
          </ac:spMkLst>
        </pc:spChg>
        <pc:spChg chg="add mod">
          <ac:chgData name="Ritika Malik" userId="1e7786f2-111d-4d88-9333-27ad17dcf07d" providerId="ADAL" clId="{BF7BB309-96C5-42D7-872F-89231AB90120}" dt="2024-02-26T09:09:21.882" v="1976" actId="164"/>
          <ac:spMkLst>
            <pc:docMk/>
            <pc:sldMk cId="1967077348" sldId="257"/>
            <ac:spMk id="860" creationId="{F21C4F36-BDBF-F14D-F0C2-5CD4CF20955E}"/>
          </ac:spMkLst>
        </pc:spChg>
        <pc:spChg chg="add mod">
          <ac:chgData name="Ritika Malik" userId="1e7786f2-111d-4d88-9333-27ad17dcf07d" providerId="ADAL" clId="{BF7BB309-96C5-42D7-872F-89231AB90120}" dt="2024-02-26T09:09:19.018" v="1971" actId="1076"/>
          <ac:spMkLst>
            <pc:docMk/>
            <pc:sldMk cId="1967077348" sldId="257"/>
            <ac:spMk id="863" creationId="{0C62D010-638F-7B33-4D70-B91D06030122}"/>
          </ac:spMkLst>
        </pc:spChg>
        <pc:spChg chg="add mod">
          <ac:chgData name="Ritika Malik" userId="1e7786f2-111d-4d88-9333-27ad17dcf07d" providerId="ADAL" clId="{BF7BB309-96C5-42D7-872F-89231AB90120}" dt="2024-02-26T09:09:19.018" v="1971" actId="1076"/>
          <ac:spMkLst>
            <pc:docMk/>
            <pc:sldMk cId="1967077348" sldId="257"/>
            <ac:spMk id="864" creationId="{DCAEAE53-AFAE-BF88-4DFB-902E730532FA}"/>
          </ac:spMkLst>
        </pc:spChg>
        <pc:spChg chg="add mod">
          <ac:chgData name="Ritika Malik" userId="1e7786f2-111d-4d88-9333-27ad17dcf07d" providerId="ADAL" clId="{BF7BB309-96C5-42D7-872F-89231AB90120}" dt="2024-02-26T09:09:19.018" v="1971" actId="1076"/>
          <ac:spMkLst>
            <pc:docMk/>
            <pc:sldMk cId="1967077348" sldId="257"/>
            <ac:spMk id="865" creationId="{45FCF944-E00B-F03E-B3AC-6F37A0D87743}"/>
          </ac:spMkLst>
        </pc:spChg>
        <pc:spChg chg="add mod">
          <ac:chgData name="Ritika Malik" userId="1e7786f2-111d-4d88-9333-27ad17dcf07d" providerId="ADAL" clId="{BF7BB309-96C5-42D7-872F-89231AB90120}" dt="2024-02-26T09:09:19.018" v="1971" actId="1076"/>
          <ac:spMkLst>
            <pc:docMk/>
            <pc:sldMk cId="1967077348" sldId="257"/>
            <ac:spMk id="866" creationId="{6286467D-992C-B8E1-B4F3-6095EF4542C6}"/>
          </ac:spMkLst>
        </pc:spChg>
        <pc:spChg chg="add mod">
          <ac:chgData name="Ritika Malik" userId="1e7786f2-111d-4d88-9333-27ad17dcf07d" providerId="ADAL" clId="{BF7BB309-96C5-42D7-872F-89231AB90120}" dt="2024-02-26T09:09:19.018" v="1971" actId="1076"/>
          <ac:spMkLst>
            <pc:docMk/>
            <pc:sldMk cId="1967077348" sldId="257"/>
            <ac:spMk id="868" creationId="{E92EC204-0D11-79AA-95CA-C395774DA2FE}"/>
          </ac:spMkLst>
        </pc:spChg>
        <pc:spChg chg="mod">
          <ac:chgData name="Ritika Malik" userId="1e7786f2-111d-4d88-9333-27ad17dcf07d" providerId="ADAL" clId="{BF7BB309-96C5-42D7-872F-89231AB90120}" dt="2024-02-26T09:09:18.625" v="1970" actId="164"/>
          <ac:spMkLst>
            <pc:docMk/>
            <pc:sldMk cId="1967077348" sldId="257"/>
            <ac:spMk id="871" creationId="{FC339F42-66FA-6037-50CA-F1EC54CD8B82}"/>
          </ac:spMkLst>
        </pc:spChg>
        <pc:spChg chg="mod">
          <ac:chgData name="Ritika Malik" userId="1e7786f2-111d-4d88-9333-27ad17dcf07d" providerId="ADAL" clId="{BF7BB309-96C5-42D7-872F-89231AB90120}" dt="2024-02-26T09:09:18.625" v="1970" actId="164"/>
          <ac:spMkLst>
            <pc:docMk/>
            <pc:sldMk cId="1967077348" sldId="257"/>
            <ac:spMk id="872" creationId="{D68F668A-55D0-41FE-358F-811B044DFAC6}"/>
          </ac:spMkLst>
        </pc:spChg>
        <pc:spChg chg="mod">
          <ac:chgData name="Ritika Malik" userId="1e7786f2-111d-4d88-9333-27ad17dcf07d" providerId="ADAL" clId="{BF7BB309-96C5-42D7-872F-89231AB90120}" dt="2024-02-26T09:09:18.625" v="1970" actId="164"/>
          <ac:spMkLst>
            <pc:docMk/>
            <pc:sldMk cId="1967077348" sldId="257"/>
            <ac:spMk id="874" creationId="{029A5509-CD66-960B-E72B-DF71A91B1960}"/>
          </ac:spMkLst>
        </pc:spChg>
        <pc:spChg chg="mod">
          <ac:chgData name="Ritika Malik" userId="1e7786f2-111d-4d88-9333-27ad17dcf07d" providerId="ADAL" clId="{BF7BB309-96C5-42D7-872F-89231AB90120}" dt="2024-02-26T09:09:18.625" v="1970" actId="164"/>
          <ac:spMkLst>
            <pc:docMk/>
            <pc:sldMk cId="1967077348" sldId="257"/>
            <ac:spMk id="876" creationId="{420FA740-98DE-62D7-2A92-F02F81AE3B0F}"/>
          </ac:spMkLst>
        </pc:spChg>
        <pc:spChg chg="mod">
          <ac:chgData name="Ritika Malik" userId="1e7786f2-111d-4d88-9333-27ad17dcf07d" providerId="ADAL" clId="{BF7BB309-96C5-42D7-872F-89231AB90120}" dt="2024-02-26T09:09:18.625" v="1970" actId="164"/>
          <ac:spMkLst>
            <pc:docMk/>
            <pc:sldMk cId="1967077348" sldId="257"/>
            <ac:spMk id="877" creationId="{F493FC4D-6E14-E2F8-5654-AEEE2B2A53B4}"/>
          </ac:spMkLst>
        </pc:spChg>
        <pc:spChg chg="mod">
          <ac:chgData name="Ritika Malik" userId="1e7786f2-111d-4d88-9333-27ad17dcf07d" providerId="ADAL" clId="{BF7BB309-96C5-42D7-872F-89231AB90120}" dt="2024-02-26T09:09:18.625" v="1970" actId="164"/>
          <ac:spMkLst>
            <pc:docMk/>
            <pc:sldMk cId="1967077348" sldId="257"/>
            <ac:spMk id="878" creationId="{320A0731-2EF2-9A70-0882-0BDDD9634526}"/>
          </ac:spMkLst>
        </pc:spChg>
        <pc:spChg chg="mod">
          <ac:chgData name="Ritika Malik" userId="1e7786f2-111d-4d88-9333-27ad17dcf07d" providerId="ADAL" clId="{BF7BB309-96C5-42D7-872F-89231AB90120}" dt="2024-02-26T09:09:18.625" v="1970" actId="164"/>
          <ac:spMkLst>
            <pc:docMk/>
            <pc:sldMk cId="1967077348" sldId="257"/>
            <ac:spMk id="879" creationId="{BA7357B5-4792-0B04-A964-0155D4ED0E44}"/>
          </ac:spMkLst>
        </pc:spChg>
        <pc:spChg chg="mod">
          <ac:chgData name="Ritika Malik" userId="1e7786f2-111d-4d88-9333-27ad17dcf07d" providerId="ADAL" clId="{BF7BB309-96C5-42D7-872F-89231AB90120}" dt="2024-02-26T09:09:18.625" v="1970" actId="164"/>
          <ac:spMkLst>
            <pc:docMk/>
            <pc:sldMk cId="1967077348" sldId="257"/>
            <ac:spMk id="880" creationId="{B1D2B5EF-E39E-312B-D40F-22DFE647AD06}"/>
          </ac:spMkLst>
        </pc:spChg>
        <pc:spChg chg="mod">
          <ac:chgData name="Ritika Malik" userId="1e7786f2-111d-4d88-9333-27ad17dcf07d" providerId="ADAL" clId="{BF7BB309-96C5-42D7-872F-89231AB90120}" dt="2024-02-26T09:09:18.625" v="1970" actId="164"/>
          <ac:spMkLst>
            <pc:docMk/>
            <pc:sldMk cId="1967077348" sldId="257"/>
            <ac:spMk id="881" creationId="{B421ACE2-5031-865A-2C8C-663BDAA4AD1F}"/>
          </ac:spMkLst>
        </pc:spChg>
        <pc:spChg chg="add mod">
          <ac:chgData name="Ritika Malik" userId="1e7786f2-111d-4d88-9333-27ad17dcf07d" providerId="ADAL" clId="{BF7BB309-96C5-42D7-872F-89231AB90120}" dt="2024-02-26T09:09:19.018" v="1971" actId="1076"/>
          <ac:spMkLst>
            <pc:docMk/>
            <pc:sldMk cId="1967077348" sldId="257"/>
            <ac:spMk id="882" creationId="{E074980F-CD90-E3BE-F078-C41C09E6E1AE}"/>
          </ac:spMkLst>
        </pc:spChg>
        <pc:spChg chg="add mod">
          <ac:chgData name="Ritika Malik" userId="1e7786f2-111d-4d88-9333-27ad17dcf07d" providerId="ADAL" clId="{BF7BB309-96C5-42D7-872F-89231AB90120}" dt="2024-02-26T09:09:19.018" v="1971" actId="1076"/>
          <ac:spMkLst>
            <pc:docMk/>
            <pc:sldMk cId="1967077348" sldId="257"/>
            <ac:spMk id="883" creationId="{AF25FF3A-E767-0A6C-067F-D559EC15574F}"/>
          </ac:spMkLst>
        </pc:spChg>
        <pc:spChg chg="add mod">
          <ac:chgData name="Ritika Malik" userId="1e7786f2-111d-4d88-9333-27ad17dcf07d" providerId="ADAL" clId="{BF7BB309-96C5-42D7-872F-89231AB90120}" dt="2024-02-26T09:09:19.018" v="1971" actId="1076"/>
          <ac:spMkLst>
            <pc:docMk/>
            <pc:sldMk cId="1967077348" sldId="257"/>
            <ac:spMk id="887" creationId="{CE4F2198-E686-F2E9-3D9F-393F31031E75}"/>
          </ac:spMkLst>
        </pc:spChg>
        <pc:spChg chg="add del mod topLvl">
          <ac:chgData name="Ritika Malik" userId="1e7786f2-111d-4d88-9333-27ad17dcf07d" providerId="ADAL" clId="{BF7BB309-96C5-42D7-872F-89231AB90120}" dt="2024-02-26T11:30:52.413" v="5680" actId="14100"/>
          <ac:spMkLst>
            <pc:docMk/>
            <pc:sldMk cId="1967077348" sldId="257"/>
            <ac:spMk id="890" creationId="{3B66CF57-7382-29EC-4288-0F8EDB4A5E93}"/>
          </ac:spMkLst>
        </pc:spChg>
        <pc:spChg chg="add del mod">
          <ac:chgData name="Ritika Malik" userId="1e7786f2-111d-4d88-9333-27ad17dcf07d" providerId="ADAL" clId="{BF7BB309-96C5-42D7-872F-89231AB90120}" dt="2024-02-26T09:16:24.512" v="2145" actId="478"/>
          <ac:spMkLst>
            <pc:docMk/>
            <pc:sldMk cId="1967077348" sldId="257"/>
            <ac:spMk id="891" creationId="{27311BD2-014F-A0B3-BFF5-F57DC04BFE06}"/>
          </ac:spMkLst>
        </pc:spChg>
        <pc:spChg chg="add mod topLvl">
          <ac:chgData name="Ritika Malik" userId="1e7786f2-111d-4d88-9333-27ad17dcf07d" providerId="ADAL" clId="{BF7BB309-96C5-42D7-872F-89231AB90120}" dt="2024-02-26T09:41:34.461" v="2731" actId="1036"/>
          <ac:spMkLst>
            <pc:docMk/>
            <pc:sldMk cId="1967077348" sldId="257"/>
            <ac:spMk id="892" creationId="{2053DC94-86D9-9FB6-5D67-B249460FCBB1}"/>
          </ac:spMkLst>
        </pc:spChg>
        <pc:spChg chg="add mod topLvl">
          <ac:chgData name="Ritika Malik" userId="1e7786f2-111d-4d88-9333-27ad17dcf07d" providerId="ADAL" clId="{BF7BB309-96C5-42D7-872F-89231AB90120}" dt="2024-02-26T09:41:23.778" v="2720" actId="164"/>
          <ac:spMkLst>
            <pc:docMk/>
            <pc:sldMk cId="1967077348" sldId="257"/>
            <ac:spMk id="893" creationId="{4C3294D0-FAEF-F47C-E6DB-FB3934B4CF99}"/>
          </ac:spMkLst>
        </pc:spChg>
        <pc:spChg chg="add mod topLvl">
          <ac:chgData name="Ritika Malik" userId="1e7786f2-111d-4d88-9333-27ad17dcf07d" providerId="ADAL" clId="{BF7BB309-96C5-42D7-872F-89231AB90120}" dt="2024-02-26T09:41:23.778" v="2720" actId="164"/>
          <ac:spMkLst>
            <pc:docMk/>
            <pc:sldMk cId="1967077348" sldId="257"/>
            <ac:spMk id="895" creationId="{C9409875-BD26-4816-A358-1EA5FE1BD9FC}"/>
          </ac:spMkLst>
        </pc:spChg>
        <pc:spChg chg="mod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898" creationId="{F3E87315-C28D-08C0-3502-8631A8265CE2}"/>
          </ac:spMkLst>
        </pc:spChg>
        <pc:spChg chg="mod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899" creationId="{56E709E9-B8A6-F806-D525-AC20017900E1}"/>
          </ac:spMkLst>
        </pc:spChg>
        <pc:spChg chg="mod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901" creationId="{4E28C5B5-E21A-3C3B-2D3C-1A0141975427}"/>
          </ac:spMkLst>
        </pc:spChg>
        <pc:spChg chg="mod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903" creationId="{E492F951-7C89-8B64-9E0A-7EA56E288B88}"/>
          </ac:spMkLst>
        </pc:spChg>
        <pc:spChg chg="mod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904" creationId="{763D2B46-4C14-25BA-C7F4-56E4FFC96848}"/>
          </ac:spMkLst>
        </pc:spChg>
        <pc:spChg chg="mod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905" creationId="{0A83D541-EADF-029F-02DB-635CD4AE1A4F}"/>
          </ac:spMkLst>
        </pc:spChg>
        <pc:spChg chg="mod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906" creationId="{BDDFB1D6-0079-C929-388C-3DDAF7FA35AD}"/>
          </ac:spMkLst>
        </pc:spChg>
        <pc:spChg chg="mod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907" creationId="{560BBF38-16AA-AFF0-049B-CFFD5FB2DE85}"/>
          </ac:spMkLst>
        </pc:spChg>
        <pc:spChg chg="mod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908" creationId="{0F93EEF0-6B7A-DD1A-60C2-D7FFE853650E}"/>
          </ac:spMkLst>
        </pc:spChg>
        <pc:spChg chg="add mod topLvl">
          <ac:chgData name="Ritika Malik" userId="1e7786f2-111d-4d88-9333-27ad17dcf07d" providerId="ADAL" clId="{BF7BB309-96C5-42D7-872F-89231AB90120}" dt="2024-02-26T09:41:39.409" v="2738" actId="1035"/>
          <ac:spMkLst>
            <pc:docMk/>
            <pc:sldMk cId="1967077348" sldId="257"/>
            <ac:spMk id="909" creationId="{47F8A5D3-DDC8-ABEB-08D9-C926C4DA1D3B}"/>
          </ac:spMkLst>
        </pc:spChg>
        <pc:spChg chg="add mod topLvl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910" creationId="{7D58BEED-EFAF-EFCE-EAEB-68290189E98E}"/>
          </ac:spMkLst>
        </pc:spChg>
        <pc:spChg chg="add mod topLvl">
          <ac:chgData name="Ritika Malik" userId="1e7786f2-111d-4d88-9333-27ad17dcf07d" providerId="ADAL" clId="{BF7BB309-96C5-42D7-872F-89231AB90120}" dt="2024-02-26T09:41:09.250" v="2719" actId="165"/>
          <ac:spMkLst>
            <pc:docMk/>
            <pc:sldMk cId="1967077348" sldId="257"/>
            <ac:spMk id="914" creationId="{049D9232-638D-494B-CF03-8B54D06347B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19" creationId="{F88644C2-577B-1A1C-030A-A192C6C2687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20" creationId="{AE86287E-6F09-E4EF-6B6E-9DF6EB5DA57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21" creationId="{9AF9E8A8-EB75-9D1E-C849-128AF88B5F5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22" creationId="{D74A0900-D218-E6B9-25A8-07F4D1C1E6E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28" creationId="{53510C4B-15FF-77D5-AAE9-974223B8F7C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33" creationId="{33CE5834-CFF3-259B-D023-574BB31712D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36" creationId="{1BF9ED5E-6B41-773B-5082-1A593E713BF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37" creationId="{A96B0797-A49E-1108-73FC-0A16842BE92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38" creationId="{41EFE793-31E6-0CD7-494A-436DAADA243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39" creationId="{727AF935-207E-A397-C474-A1DCFCCD649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0" creationId="{C68D4DAC-A34F-0631-5B5A-BD84FC082AD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1" creationId="{83B7C30D-5A02-F822-4B9A-D564311C607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2" creationId="{6338576E-B0C1-8A85-6106-46F88695064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3" creationId="{EE13C8E0-8474-0903-EF34-BAF7F56DC42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4" creationId="{2F17D930-6B1C-84F7-7E8C-73BD9C42F74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5" creationId="{6EA76BE5-E086-5047-E3D8-50F923DD144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6" creationId="{94AFDFCD-7B05-A00F-E3AC-CAA4F0D1E2D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7" creationId="{1490222E-D1DD-FEB4-E274-980F27BEFF4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8" creationId="{30FCA276-A2CD-2147-BC41-0C7FADA057A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49" creationId="{0E0A9C0D-A77E-919A-8DCE-3DACED6EE6B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0" creationId="{31AE95AF-0C42-66D7-C186-70CD286991F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1" creationId="{BCDBA1C4-A602-D1B1-36E0-3EEB48E759F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2" creationId="{68438BC2-D05E-E598-B920-A73D9B66CF9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3" creationId="{CEA54E70-D4F7-E200-B56C-0CC6A566E93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4" creationId="{D267DE22-9239-3F6C-B59F-36858775ABE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5" creationId="{E81B53CE-705F-90ED-9F8B-70C90385F48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6" creationId="{01583242-0CCF-E04A-9CFF-2F6E1CC2003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7" creationId="{AA49583D-74DD-B035-8040-07E6BE6D537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8" creationId="{4FB51F1D-5B7F-6630-1119-21DDFC9D2DE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59" creationId="{322564D3-3872-AE3C-5B3F-8017156F8A6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0" creationId="{AE17BE85-C39E-699B-B1FE-DB0BF5E7D6F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1" creationId="{D38CCFE4-00B9-28E5-EC8D-784C600003E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2" creationId="{8609AD4F-7374-353C-9A68-5E3598E1111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3" creationId="{38F28B0F-7909-60DB-7EB6-08D93696960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4" creationId="{2D1A25F0-BFD8-41E5-AD6A-851080D2DA1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5" creationId="{94AE52BC-588C-93F8-98D4-3592BEEA328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6" creationId="{A32F4B28-2109-3C2C-22DE-F1B7DA3583F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7" creationId="{E1C88D24-ADA6-6147-EB88-38AAC726655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8" creationId="{5431BBF0-DBAA-9802-1DAC-9BFA9DD5E9A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69" creationId="{4F44633B-887B-7833-02FB-DFD17B56B29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70" creationId="{2436A5D4-1798-A5D4-CC8F-680193B75F6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71" creationId="{71ABEF13-41F7-14D7-600E-176498B1188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72" creationId="{2A110FF8-0A3E-A9C9-DA72-A669BAE3C77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73" creationId="{DF4200D3-973E-82E5-A6EB-93783B10A28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78" creationId="{B2B3810F-1320-CAF2-DF0E-758B06C70B3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79" creationId="{3481BEDE-FC52-DB1A-DA19-5878B5072CF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0" creationId="{16D0E097-FC30-E281-5078-0D9603418D0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1" creationId="{BFDA6A6C-F909-6C99-9AF6-B65B910BD77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2" creationId="{0D8F37B5-6E62-9203-3F0F-FCA509ED504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3" creationId="{07708294-DF08-772A-871D-6CF39B4A556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4" creationId="{735F93C1-697C-1950-5294-60C4DA03076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5" creationId="{93A37F16-165D-863B-8249-79A2DB19585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6" creationId="{9365CB9D-6DF4-C115-F462-769E84480AE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7" creationId="{40CB5719-DD88-884A-DDAE-4554ECC94B0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8" creationId="{E727916E-AEE6-F14A-D52F-A0B88CCDA63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89" creationId="{E03A8522-A5CE-A42B-F6DC-A1E3682AB95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0" creationId="{A6A2D0CD-9746-AB0A-AC49-C893C2C3322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1" creationId="{BC57E926-0B5B-4260-3C85-A018386A680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2" creationId="{C9ED1F04-FD26-AD2A-3991-DFE90C8D181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3" creationId="{F862ED2C-BC0D-AE7E-4D1A-CCB9D2AD6B3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4" creationId="{9D19951D-E9D6-9A38-9525-86A89C5E5C4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5" creationId="{2923B203-4E3F-FC0F-314B-2D5595FD93A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6" creationId="{83270659-E504-E29C-9817-9595B4703F7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7" creationId="{A29C020C-08BC-CD50-6628-BAEA2B728F0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8" creationId="{2BBF4596-DCEE-C8F6-94AC-FA1138178BE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999" creationId="{80B8B700-18CB-BAC5-9968-87193AA3092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0" creationId="{EFC73EAF-1B56-F10D-622D-61C2860FD6B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1" creationId="{B9AC5F66-9CB6-E3FD-8586-0C648DDF12A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2" creationId="{A37EA578-3CD4-7007-E86C-1690E4B07F9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3" creationId="{0D02CB82-A885-F6EB-F528-FF6E1556BBB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4" creationId="{19F5A270-7C88-02D1-5A48-B94C490E9A0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5" creationId="{44D0F023-952F-7134-7363-E03CC056512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6" creationId="{74D66FA6-76CE-C956-705F-11B66ECF769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7" creationId="{84F937EF-4FAB-9A8E-6E45-A1CFB511E0E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8" creationId="{A187AB42-BB12-F959-436A-906D67F3FB4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09" creationId="{FA84FDA4-DBE6-AAA5-4D46-7726F6FFBA5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0" creationId="{600F6034-CFC2-2A4C-F670-A9DBF5AF339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1" creationId="{942CF0E9-05D1-23AA-47CC-1C58EDE0391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2" creationId="{E66B6D8C-19F2-8DD4-DD68-0EB11C0AFB5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3" creationId="{A078B692-8E6A-509A-36F6-1815A0B8575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4" creationId="{887B629B-9759-8D19-2D64-3C4DB09CEAB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5" creationId="{D411A61C-79B9-5548-7F39-93CC10B5C29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6" creationId="{59476E89-EE8B-470E-F83E-506ACA22CC6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7" creationId="{6ADEF417-E7A8-B2C9-E2FA-6030D00DC1E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8" creationId="{DF82971F-68BC-B21E-36C1-A598F3D5555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19" creationId="{494B4F65-5ECA-0E05-157B-9BE23C5EAA1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0" creationId="{44768C83-DD95-F6C4-E3C2-1DCEF391BEB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1" creationId="{2A344A8E-A746-344F-B5CE-9F04D28612B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2" creationId="{4BA8BFFF-D424-AE35-F07F-0BEC74633DC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3" creationId="{0C80F021-9822-70AF-D60B-54CDA9FE5A0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4" creationId="{FBF646A6-54A5-1A86-5F10-6DEA2132D07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5" creationId="{FDD54097-71FE-6A61-5910-350D71C9C02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6" creationId="{E2A3A8ED-3D3F-795C-4B7A-B90D2E8ABC2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7" creationId="{B307AB4B-A91D-AD58-5A60-D55540DB302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8" creationId="{04E9D421-8BF2-0002-02F2-4A9586B0187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29" creationId="{17E41BFB-556F-F5D2-F4A0-0E873D15A0B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0" creationId="{C3FDDFD5-A223-2A65-B869-247BCDBD0F6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1" creationId="{A64AF041-B2CD-86A3-DD9A-1005495C958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2" creationId="{1B861E3C-BA0B-B021-7565-734F1E1F4BE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3" creationId="{46371070-C6F5-F4F8-6728-A8403DB944A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4" creationId="{7D3A932D-D115-4B9D-1707-9191DE2EC3B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5" creationId="{A23F1B04-2A36-BF60-F2F9-B8BDB6EC32B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6" creationId="{A18FF71F-C7C3-6F31-0D0C-883F873A385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7" creationId="{FDC59D76-F2D3-93C7-67F6-894A8C324E6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8" creationId="{781FF409-AAAB-5DCE-D7FB-88F5C2CF91F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39" creationId="{A1978947-5BD1-A2BD-707E-5159605957E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0" creationId="{32241749-FC13-AFB7-5E13-B67C3E7EC31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1" creationId="{02E48BB2-FA83-6BAC-A253-443ECD3D456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2" creationId="{78D8FDDE-1CBA-58F5-091D-735881A915E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3" creationId="{4E37F903-6215-0963-BBA2-035C33D8C63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4" creationId="{DBB7ABF4-097C-C982-9641-B57A616FC3B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5" creationId="{47D02326-D13B-1871-0C30-52B9A10D63A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6" creationId="{1F443893-647C-AFAF-2EF4-627C1813E55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7" creationId="{0552AA43-7D64-7D8D-8CE4-72FBBECF0A3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8" creationId="{F90F7F5E-AB8A-D963-9D08-F2B8A45AE98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49" creationId="{11A614FA-3CFB-5654-DCF2-173EF8F1FFD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0" creationId="{BE477017-70BB-B09C-88D4-C22379346E9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1" creationId="{5DE324BE-960C-9059-C9D6-0A2BAE0312F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2" creationId="{4D27EFF5-6FC0-5B3F-ABAA-801F4D06611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3" creationId="{3CFD5826-3C23-B2D5-51B4-D4F9329BB76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4" creationId="{B45E022D-5C00-E85C-1524-6120D4717AD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5" creationId="{F3662751-D9FE-17B1-3C33-7221D3FEC49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6" creationId="{8DFA60C6-E4A0-98B0-42AB-F6B803B817E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7" creationId="{26215036-7EC5-E8E4-703F-00E0AD07EE5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8" creationId="{1BE463FD-B607-693D-36CE-6FA0EE43FD4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59" creationId="{26988C11-7A7E-5E03-F1E0-7AAF37564DF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0" creationId="{ED4F34E9-49F5-F60F-CEEF-FE3162BDDE5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1" creationId="{8E282651-8B06-6B46-5260-456DF95A850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2" creationId="{9897238C-D944-B247-2525-34C236C4ADD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3" creationId="{F8E2C232-438A-3318-035D-705864014A2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4" creationId="{B5591AEF-AC35-3A32-5B2D-2810162AE6F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5" creationId="{2DB1A10D-6A08-A1A9-4FAD-69ECD0106C7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6" creationId="{BA18D446-1BAF-B5E5-00B0-16B10FD5906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7" creationId="{EEE3E320-7395-3C2B-055C-E9BB78B9949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8" creationId="{CF44FCD8-5F79-65DB-5987-27A371DD834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69" creationId="{610B12EE-8E20-7B00-F5AB-A8F9C698EEB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0" creationId="{4103A770-2486-EA07-883E-921DDC75778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1" creationId="{674A1651-727F-DD69-302C-F394A95AD87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2" creationId="{D6EADB33-875E-F647-7824-67741B45D66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3" creationId="{BA3B6692-2AA9-0ECD-7289-4232C22E647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4" creationId="{AA993792-64A5-11C9-2195-153F64CEB40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5" creationId="{04CBC759-0097-FA10-130D-501C692274A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6" creationId="{DBE27A48-1D50-7428-661B-D09756BD41E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7" creationId="{B7E63530-9826-E0EA-10A7-969574D808E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8" creationId="{C6580EA2-278B-3649-5B0A-596E6C3229C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79" creationId="{7C824E05-3CC5-B05E-3EAE-156FEA02CB7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0" creationId="{70CCB66A-3E4B-D2A1-DB1A-937E2CBAE70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1" creationId="{3222D9B4-CE31-B54F-76B1-58E55223371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2" creationId="{E29678B9-0252-BCBD-FC7C-4763323DC0F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3" creationId="{FE2DDB9E-6810-4C2D-D121-0E20D603603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4" creationId="{15E13BF6-6BFF-4057-81B0-7BE39D65AAB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5" creationId="{0DCE6E54-6218-9893-11ED-1719DC19499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6" creationId="{CC6F9F8B-D8C1-A3D3-A78F-D936CFAEC08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7" creationId="{C0AF1AE0-43E0-1F39-BADC-F72D763605B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8" creationId="{335BFCF8-8137-BDE5-A8FE-86F2F17FD40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89" creationId="{3BBA7CE9-F752-6C57-CCB9-A68A3F9D36C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0" creationId="{951A35DC-E415-7EBA-7109-0C69E982677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1" creationId="{1FE7D258-C394-9ECF-678A-0691767409B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2" creationId="{731F8126-17E3-9817-C006-517C0C3E04D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3" creationId="{4D8FA8C4-DB6A-B8F8-E95D-06E5A4B58EE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4" creationId="{420C114B-B27F-00B8-93C7-5441DCC8366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5" creationId="{37572BC7-1B1F-1ACD-6A6F-FF351E34952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6" creationId="{4A0D993A-3291-1513-5DEB-00DD88C9D1B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7" creationId="{6EDC9013-2B54-425F-3351-4DFC68A33E9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8" creationId="{DA77F35E-5C97-618B-3861-7F5A73A4247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099" creationId="{A7EBFDD0-7419-51A8-FC2B-A8840DFD1CA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0" creationId="{2DF88806-54A4-6427-1922-97A6E553C89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1" creationId="{1330FE68-48A9-64AD-996D-0EF16E83008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2" creationId="{1BA7D187-14BC-8704-69B3-E3BCCEB808C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3" creationId="{45F29A93-32E5-B19B-3E4F-5BFCD28553B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4" creationId="{9B1B8C9D-4A9A-8B93-5F63-E6204B70498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5" creationId="{021D9A7F-ED95-D05A-CAA9-4356A71CF6C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6" creationId="{5DFD4D80-B95C-27BB-0987-3C330097143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7" creationId="{A2EB29CC-5553-CBCA-0F29-3DFAF2CB1EB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8" creationId="{3BCB71C1-D676-09BC-772C-D6A1D8EE2D4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09" creationId="{46CDED46-BDBC-BEE7-5530-0EB5664AF89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0" creationId="{6BF89BEA-2625-09D4-DD9C-FEC6B379346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1" creationId="{18AF3336-11E4-BCE0-DF37-DD252682906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2" creationId="{30351072-5630-8FC7-1A2B-5D071630F6E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3" creationId="{2AB333F3-2F45-0451-7DA6-F069DFB374B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4" creationId="{E458B335-341B-5692-9B60-35A024AA0A6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5" creationId="{A2ABFAF5-2F6B-3C29-F848-E78EDBAC69B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6" creationId="{FD25D83A-A91F-125A-3FFD-32CFF0836C0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7" creationId="{259B9761-FD8E-897C-3F84-BFF7905F3FD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8" creationId="{94FD2544-3DD4-C2E5-6152-924D8BFB7C0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19" creationId="{9AB6F817-59AC-67A0-FD57-65641E3C9A6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0" creationId="{2AF31D21-271B-AF26-4D31-2D318B940FA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1" creationId="{2634E684-A37A-BB3C-197D-01833EE79A7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2" creationId="{74FDDA75-21AB-F436-C851-560CCE6ECA7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3" creationId="{B8B4AB2E-B5B0-EDF8-B1B3-35F327FC694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4" creationId="{C8115F21-5392-6FA1-29C2-FD52543201F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5" creationId="{5A1BF43E-C6AA-BECC-E68B-D10D5FA0427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6" creationId="{BB9AD991-00F1-5DBD-AF35-53D23BEA593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7" creationId="{B88F8529-76A5-A1C5-5611-99C407E07BD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8" creationId="{822C1AC3-01A6-FBB9-1C25-5C6314770E7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29" creationId="{AF43E380-5B45-2B77-6AC8-1BDE99450A5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0" creationId="{ADE4A3E4-E892-BAEE-C620-F75E1E50E67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1" creationId="{E1F0071D-1161-FDD5-419F-845F6626BEF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2" creationId="{54FB719C-76EE-DAD5-3B7F-159B381059F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3" creationId="{8A92D551-639D-8188-56D5-576EE4569DB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4" creationId="{DB2BEDC8-2DB7-5331-EBD7-9F909ED5C13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5" creationId="{C8A8C08A-5131-BCC9-40F2-EF6375083A8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6" creationId="{69B3D7E7-49CE-43D9-44A6-61C2C3262C6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7" creationId="{F670FFA0-D3BB-0ADF-3CCD-72EA655381F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8" creationId="{86288827-6E91-16A8-70B7-51207E0F407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39" creationId="{FB5C2F4B-2887-7E1E-1EED-756609DED7F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0" creationId="{6F97AC1D-D34F-6E1E-49EB-DB55D255189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1" creationId="{F6667B4E-D367-B642-C0E3-B4CEA71F4A9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2" creationId="{41C2493F-ECF5-BEC9-BC42-095801BF333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3" creationId="{9A8595B1-DF91-A795-284C-2D78DA6F26E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4" creationId="{1FACD834-CBD4-BAD6-0BB3-0758892ED6A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5" creationId="{8CC4F34B-178A-6306-A0AD-06893342695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6" creationId="{C0D0D05E-0C5C-0915-BEA5-AD7CB672D8B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7" creationId="{5503A1D3-7364-46E7-7448-6FE2843C786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8" creationId="{86824F6D-A1F6-1646-D28F-56789835883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49" creationId="{EBBB3398-24AA-2BB0-B2E7-F744245947E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0" creationId="{F0C4BCA4-D77C-7606-1E45-E72119C8831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1" creationId="{2EC74ED1-416A-5822-3FBE-FC4BE7E3EB2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2" creationId="{F15BAF83-999F-6E21-6B04-0580424C0FE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3" creationId="{F13216A5-0AF8-CC7F-887F-6FEB9752C85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4" creationId="{C6A9951F-ACCB-BF32-DFBA-5595E33B8F4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5" creationId="{C9216C2C-3EBE-8A1D-D0D4-45F9770B40E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6" creationId="{7F92F4F9-9EE3-9378-A10E-7D9183CE9F8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7" creationId="{A4A1A76E-66E6-6344-6A50-303377A7830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8" creationId="{AE99F9D6-AA1A-9758-94B0-697AA61CA07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59" creationId="{0A6D8545-CD5F-EAC6-1BDE-22D3D28C6FF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0" creationId="{44741EC2-7653-30A3-F4AC-F89E46145E9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1" creationId="{A874BF64-4B95-F6C3-FAE5-91DAD3AF748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2" creationId="{762C1447-D5FC-2F9A-AB80-56DBC57E56C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3" creationId="{1948564F-231A-DD0B-17E9-08091397583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4" creationId="{4839D340-A0C5-7137-4ABE-B782FC8466C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5" creationId="{158A57A7-937D-47F9-15BA-ABFF50D8DBE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6" creationId="{A2A7BB72-0AA4-3E96-33C5-3AAC2F734D0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7" creationId="{88EF4682-20C3-1E0E-4EC0-1C5539F7E65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8" creationId="{0F40F738-FCD0-1BD8-5C47-4F9CB273655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69" creationId="{FD76D0BA-3EFB-FAD4-C76A-85E248E7C12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0" creationId="{348B1CEE-FABB-A951-6557-6E076B24DA2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1" creationId="{A8497BA9-6413-C47E-316E-175C606FA39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2" creationId="{9E1D0573-AB67-4B07-5272-F5720E68BD1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3" creationId="{F27ED818-7CC1-991E-AD7D-C726DE35A1C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4" creationId="{D8C22A8A-AB74-AFE6-9DF2-0B8081F2550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5" creationId="{7CE9C9ED-4F03-83C2-05BD-2B30721D57D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6" creationId="{C90AF64C-D204-CCCC-CBBD-71FE2D555D6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7" creationId="{293DC040-7DF0-C789-D030-0B236AA61F8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8" creationId="{79AE9937-14C1-2CA4-C0B3-4FCCD86A0FC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79" creationId="{C464CEE9-64DD-94E3-12EC-988E0883A6D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0" creationId="{A9A30338-86B8-F443-B5EC-512928F7A22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1" creationId="{18217DC8-7AFE-8A00-3FA9-A68E9C956BF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2" creationId="{BB0FC108-8445-D502-85F5-FD159A9797B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3" creationId="{B203D144-B543-D4BC-3312-B80A60518C9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4" creationId="{F5912A30-062E-4396-5366-96B29F7C3A8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5" creationId="{ACE0A6B2-3466-33F1-A305-AB6A1C28BE2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6" creationId="{AD06D3C6-67D0-2FBC-93F0-75F8AE50617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7" creationId="{283675EC-C6F2-9A70-5D15-6E4B9A3BB26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8" creationId="{892CE005-7896-B325-6129-A19B14C4052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89" creationId="{FBF9A232-9BA7-B896-B0CF-76B974B8EA2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0" creationId="{9B3A1638-405C-ED78-84DD-6EE26C381BA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1" creationId="{6F3F8130-DD85-5A7C-D5C3-F6AEC9E4B33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2" creationId="{2BF302DC-2AAF-E720-8672-737CF296CF1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3" creationId="{6E9D87CC-B4AE-5E25-C431-3482FF4E3BC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4" creationId="{E2CD6C1D-D5E2-3A72-5A21-DA93863D01A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5" creationId="{6FB266D0-E8F3-69DC-482D-C267DE81BC0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6" creationId="{0870B598-6C92-8609-8813-DA8C06E7DBA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7" creationId="{A6BE9819-2D75-2B79-6FE8-ECA34E10862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8" creationId="{54952700-C1B5-8711-DB4D-52258731B7C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199" creationId="{4AFE42F9-1444-2B29-F9B3-B017D382DCA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0" creationId="{DE125F8C-07E0-8D92-BEF4-0BA15636D2A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1" creationId="{F1719B1C-036B-2E1B-A6AF-A986CD87D29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2" creationId="{2614A7FE-34CF-A512-E45F-5BD44CE9D07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3" creationId="{F7751F2E-6EBF-A06B-AC6C-244D460CAFB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4" creationId="{FB17D9CF-5827-F39F-97C2-571CDF135DE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5" creationId="{CC9E269A-8C1E-556D-729A-816C697D7CC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6" creationId="{2011F8FE-D61D-62DB-5D4C-94EBE29CD0B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7" creationId="{80458022-DD43-5E37-E8A3-DFA4E04C5BA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8" creationId="{6F78E975-0BCC-3D20-5983-9BD18D634E1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09" creationId="{42D0FDA5-36C1-E9F8-6AF0-097AF61CD00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0" creationId="{25DA5F29-E927-1A52-523D-15AC5890AC5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1" creationId="{7D1D4EAA-DAE0-5BA7-43F0-2DBAD8869FE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2" creationId="{BFC394C4-57C3-6111-D204-D72EEACD899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3" creationId="{24A10015-92C9-B65A-0324-58A0EED9C75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4" creationId="{131FFB06-5897-8214-7831-4BB6999C187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5" creationId="{D8CAA412-0F0E-3D42-D7A2-DB94A68EDC5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6" creationId="{2B950BA6-4345-3DD3-3F26-A914D4AA28D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7" creationId="{3E9ED571-EA86-BF9E-F27F-470CB3BAAD7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8" creationId="{37B948F2-695F-A02E-7572-F8D9A4D8ED5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19" creationId="{4938B9BC-67A9-34BA-DAD8-CA2A539AB67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0" creationId="{C3C348F8-7106-7310-DFE9-8B59D003A88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1" creationId="{25FF1803-C9A8-5F13-0C31-AEE18A2FC99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2" creationId="{4BD49124-9E97-5847-CBE4-61D38009571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3" creationId="{039BF604-C42E-45F1-0EF8-F9C8E976107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4" creationId="{583CE2AA-1343-7C61-8E3B-507175F9702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5" creationId="{915C00BA-82E2-0E15-4E14-2F1821F7E35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6" creationId="{E999A51E-C2BD-73D4-FDFA-A07DE806096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7" creationId="{914C5A5E-9287-4D82-429D-1994B9BF4FE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8" creationId="{F08A8141-72FD-D3AE-3E61-F3CE8B89CF1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29" creationId="{6DDA5F22-7731-8D2D-DC6E-8D517E5CE79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0" creationId="{54444575-8A7C-02CF-9CCF-7F42649CD82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1" creationId="{E1472851-0A8B-53A2-627B-F4EC7E66263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2" creationId="{70509997-17D4-61EF-D5AC-64B05B3FF68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3" creationId="{75D6FA92-D28D-9C5B-AB8D-4E101F98FC2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4" creationId="{6885B48D-461C-C0D7-5653-F49CA7DF2E0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5" creationId="{53CFF4E6-7AE3-4162-2D2C-DA10E3E58E6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6" creationId="{9867BB2D-68F8-5F1E-267D-56842354D1A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7" creationId="{69EA6555-1B51-6DFB-E0C8-21E9104789D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8" creationId="{D4B48545-65C2-CBBD-4EC9-F2607984EF3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39" creationId="{8D0B1FCE-7C85-2033-DC3F-D4351A16632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0" creationId="{62C911F7-776A-A79B-AA57-B2A394D122E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1" creationId="{6FF5C3ED-3543-8ACD-D752-7119BD5528A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2" creationId="{B13A9857-C319-A41F-801D-2CA991BC9E0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3" creationId="{C551F92F-C020-8479-AF67-8060D0A2AB7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4" creationId="{0F2E23D6-DCAD-A03E-D60E-528CCE839CB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5" creationId="{859A3ABE-971F-E1FA-40F7-E85A6BCD888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6" creationId="{57B9C201-4852-2535-4E8A-03DF3C42E18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7" creationId="{9F6BD122-19E2-D0BB-18D5-B4520AB4C0D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8" creationId="{8D1A088E-C9A3-8495-45C4-376D952FD9B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49" creationId="{FDF08EFA-DD93-B7E4-BCF0-9D576361008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0" creationId="{21D653A0-15FC-4F8D-4CA2-FB8ADF28732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1" creationId="{C534730D-9F28-71CD-8EBB-F9534D19DBA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2" creationId="{0BFEE650-31AC-0DB6-3978-3C5A924812C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3" creationId="{14C2F863-A379-235E-65A8-F72E588FE66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4" creationId="{192DD18D-8982-49B0-D23F-D687EBB3BDA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5" creationId="{9820914E-0A35-7169-DCBA-64A288A4371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6" creationId="{6C656B2C-46BC-D942-AB8B-62A4C49BFD2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7" creationId="{088BFF30-F35F-9770-1A1B-034B16AF39B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8" creationId="{4A648669-4937-69AC-341A-99A46AE4C15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59" creationId="{0ABAAC9F-F5A0-5A9C-C2BA-4A04B40ED5C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0" creationId="{18AF2B20-4D27-8E27-3AAF-050D1869037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1" creationId="{F610AF2A-03CE-B9CA-3B06-0BEBA304883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2" creationId="{186ACDFF-DCF7-A267-73CA-2583BDCF8F8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3" creationId="{F483EBF7-8621-761B-7C57-C47C612A45C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4" creationId="{030758A4-225A-16D3-FDC6-583616F9544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5" creationId="{FB06E41B-36B0-3046-CD01-9269C199349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6" creationId="{088420F8-F3EB-ECC6-592F-24DE2DE6D1E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7" creationId="{E6874240-C943-19CA-4872-8AB32E4B952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8" creationId="{5E9ACEF6-70CA-E700-6ADD-B5CDD346927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69" creationId="{B0D2831D-E9A2-FF59-4186-8890EEC5A69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0" creationId="{9797D1D0-A82B-1D0C-64F9-3780B1AB2A5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1" creationId="{B8C7E877-8520-2E4D-1520-15C66D07F31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2" creationId="{63648B27-2293-AB3D-A5E4-8A286B4BFF4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3" creationId="{DFAF6D4F-BA2C-D10E-C11F-8766169186F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4" creationId="{E3815EF3-9E83-3260-49A9-DA724EEBF6B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5" creationId="{560CD62E-7CBF-6918-E206-849F17AFD56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6" creationId="{BCF40691-687F-7F1B-F38D-7055AD62C6C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7" creationId="{6D931848-EEFE-A5E9-AB0C-3C598C0FFE3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8" creationId="{ACA3EF54-4F01-A858-EF01-4BCB4B66F39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79" creationId="{AF7E2AF8-D00C-E040-3754-EC642646431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0" creationId="{9B1E7B86-9571-C147-31BE-E512914C3A1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1" creationId="{A8677A07-5C9A-352D-9672-9DC092C89FB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2" creationId="{AA8E9E98-B0AD-6A9A-C338-69F51C49983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3" creationId="{659913D9-A276-54E4-6777-A07E477B990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4" creationId="{7383B587-E04E-3BFB-D345-7DEAD74747E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5" creationId="{5E9DF787-E729-34B6-D65A-33B143A53E2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6" creationId="{AFEC28C5-0304-F611-2D64-56B2FBFBFAB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7" creationId="{41074386-7609-88FB-B2A3-4E102EBE28B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8" creationId="{05A32110-EC51-79C3-94FE-9191BA7771C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89" creationId="{00A12061-F2A6-1C7C-70B4-769465EA6A0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0" creationId="{90E24601-7BC0-BF9F-F469-238448979F5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1" creationId="{C1EBC515-F54C-1E1A-99B6-99423AD33F1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2" creationId="{5406ABC8-2216-7D9C-9973-68F3DBCBB98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3" creationId="{7D5D250D-68AA-8C80-45D9-CF85270D7DD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4" creationId="{E8295224-9373-960D-D95B-F046BC28B51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5" creationId="{4637729F-27B2-4C33-D35A-897242FBA7A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6" creationId="{6B4CE07A-61B5-C96D-4FB7-5C0B2C774F0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7" creationId="{89D2DD69-C845-D5F1-56C8-B193387C7B0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8" creationId="{F9CA26BF-8A59-2F77-276A-7171085D69E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299" creationId="{31B476C0-8A8F-EFC3-8E64-A315B7A766F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00" creationId="{A9E59BF5-0BBF-3D1E-20C3-970B4D962C0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01" creationId="{53BD015D-A229-2A76-10FD-109BEEF9872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02" creationId="{B621CBF2-B49C-CFC7-84D3-E8A32A3F6B9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16" creationId="{17FD1806-75C6-57F0-019F-B8725D819BF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17" creationId="{B73D9745-2E3C-94AE-FC19-942493DDB43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18" creationId="{0FDE25F8-4D89-B7B6-2FEC-6F249D928A7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19" creationId="{8C7517EE-CB61-7BF2-F268-27FD2212AA8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21" creationId="{4C2B0F2F-5CA2-BFEF-0DB6-3A3E6A7E20E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22" creationId="{F7C1223B-6207-711E-1583-76FFD25C585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24" creationId="{25933EDE-6A97-874E-B8EA-3C8A8B17137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25" creationId="{C1EDE64F-676D-4B8C-2B77-75B12948713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27" creationId="{A32396ED-40F7-71A6-B845-D2BE910F0A1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28" creationId="{43ED9088-9B4D-31D6-F53D-330AF54BDDA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29" creationId="{F05DC11A-B4CB-D0B0-FA92-D65CC9D5C93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0" creationId="{523B9390-FD5B-C700-3EFB-117346F0505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1" creationId="{91954A10-17C3-BF96-66A9-CE39303BD2D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2" creationId="{A99DD769-224C-93BD-DD5F-F2ACD1B83CF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3" creationId="{9A0811BD-D0C6-F465-036C-D092DE722EB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4" creationId="{161D3AA2-09BF-790C-8DC5-BC36572ADC9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5" creationId="{B98402EF-49C0-610F-3C86-1C4615FAE81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6" creationId="{37D609EE-149F-29CB-1D18-11AC8E50753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7" creationId="{FE2A5693-B8E0-91F4-3419-F6648F266B4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8" creationId="{14D85BB3-160E-4C6F-C9B6-2C5E2CB67C6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39" creationId="{02939D33-E31A-56CF-1E3C-10C241848F4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40" creationId="{E3C98E9D-A317-20F0-ED58-0FE5B696134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41" creationId="{9D7D466E-E28C-87B9-E833-DD543DD80C1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42" creationId="{5CBFAE7E-D10B-A740-A3C9-7E5DD5DA1A6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43" creationId="{D4AAB8E9-3151-65E0-3431-D2F24BB437F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44" creationId="{89034096-6FB1-B435-79D7-D26EEBB8EA3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45" creationId="{7952D2C8-58FA-F8AB-6C62-F873D36C652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46" creationId="{E11FDEEF-7932-19A4-5073-8194B9107A6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47" creationId="{24C46BD8-0646-5677-D906-B83B1654C5A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49" creationId="{50F9AA58-4CCA-F4D1-240B-058E2FE69C2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50" creationId="{C43EFA7B-EC69-9CFD-9309-4F77D5B97EC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52" creationId="{9F45693D-72C3-91B5-92C1-711278722C4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53" creationId="{72C20217-9A50-441D-52F6-7B0529C6CED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54" creationId="{EBFEB186-F921-44D5-1396-D596A20F818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55" creationId="{905DE4F0-DECB-6FA4-2B1C-87D8FDFD15A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56" creationId="{452D40DB-6216-6C7E-C05A-2CBCC8F19A7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57" creationId="{5854F3D5-242B-E08A-3421-F9304E4CAD6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59" creationId="{5F31CC9C-E43C-ED8A-1DD7-9E14B3482DF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60" creationId="{33212D8A-A7F0-6384-E849-518A0B927A4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62" creationId="{093E8245-FEEA-6128-0D6C-A73DD004AB0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63" creationId="{4671321E-FB02-266F-A92F-4E87543D8C1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64" creationId="{CC43A26F-5D51-9623-E9BC-3D57BE216C8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65" creationId="{83C98A18-AFA0-BD87-E595-811E5ABD530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66" creationId="{4C9C7AC4-F982-6E5E-145A-84ABA31A484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67" creationId="{4FC50CE8-E460-09C5-F559-7F898F91285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68" creationId="{225244C6-984D-9F31-796E-6C4D8B6702F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70" creationId="{21DBE36F-8423-7C4C-C107-00BC704B31D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71" creationId="{616DEA1D-0533-89A8-8EFE-BC2D11E9A5C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72" creationId="{F8B04658-2C9D-6AD6-CC95-E40CCF03B4C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73" creationId="{15C28BCF-E542-7147-9953-E62940E0482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74" creationId="{40E6AD96-69B2-3B8D-4392-5D5757EFA4B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75" creationId="{94CAF7C4-B962-B63A-BD0F-BE86686EB4A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76" creationId="{3F814036-9C6A-91C0-A366-5F42E9DC657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78" creationId="{8BA67A62-1825-0948-4AA5-AD6F0C6CF3D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79" creationId="{EF878207-E51C-DF03-F88D-A5820C63CB1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80" creationId="{CADE9E4D-095E-5BAB-1F1B-AEE646D1B5B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81" creationId="{492EC607-FAC6-5D97-3CAB-918BF420F37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83" creationId="{D1636933-5CF9-F862-2ED7-9249BB8653B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84" creationId="{80DD3CD6-15DF-2F63-B795-F5F9C9FFFB5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85" creationId="{278C1879-231C-F0C6-B2B8-90284CF2427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86" creationId="{E6320667-8053-E89E-9641-CBB71F5222E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87" creationId="{F3363CC9-C3A3-1AED-E1F1-3D81CC3B94A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88" creationId="{001BE86D-7E56-FF0B-84C8-FF8C52FCCAC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89" creationId="{3290B2B8-8D70-3374-25BA-9FDC3453464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0" creationId="{5C5B23C6-0639-E744-F98C-6438066172A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1" creationId="{D8AE93EE-DAD5-3B68-5EA5-F3A4E632F78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2" creationId="{AF51A10F-D600-9976-EEAE-93D2FC6C5BB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3" creationId="{15C83A3A-A57F-A4F4-BA94-098D9668D90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4" creationId="{0A303563-23DB-F01E-297D-FC3D18B0557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5" creationId="{9AF006E0-2FCB-4EE3-B7B5-4FE68426505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6" creationId="{4EA1A017-88FF-C98A-6755-1FFE95C76ED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7" creationId="{865B25A3-652A-E0C9-2BEB-0D261D74A22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8" creationId="{590FCEE3-BCE2-F6A7-9C77-552D6C5B482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399" creationId="{72BAF535-CD11-9635-E18F-B7B17D16E20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0" creationId="{275F1C9B-7FAA-52CC-A8F8-81E1F8CB4FD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1" creationId="{AD04B977-AC4D-AEDD-1712-0AB32E9915B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2" creationId="{9B22B71E-111A-5DE5-1ED1-0840AB27B5B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3" creationId="{C257D974-C02E-DA2B-F7E1-D54E0035951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4" creationId="{92A26610-F996-BCC5-03F5-607E6770D86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5" creationId="{A51157A8-7171-8799-2682-C2015BA5E97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6" creationId="{DE770963-0CA0-B8F1-3012-B3A374B7B5D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7" creationId="{1850F78E-71E0-AEE8-A40C-1FDD605E4A3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8" creationId="{15701663-1C93-22F8-F416-9405C773CE7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09" creationId="{B5F2AE04-95AE-D24F-0F2D-E72E48AFECC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10" creationId="{2619DB39-5EA7-2FEE-F077-CDCC23E17EA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13" creationId="{41097AAB-FC32-8879-8094-658716F9515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14" creationId="{9D8DE586-DB59-5A68-880C-F04A35321E0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15" creationId="{6B5A68D5-6680-B298-798E-A134E051A31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16" creationId="{90C938BF-3186-62A9-3D29-83A67756D8D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17" creationId="{F09147D8-F60B-D232-2B2A-7B45A04BC7F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18" creationId="{B31AF0DD-D89F-7F22-3847-60D91188D35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19" creationId="{82FEBD67-D9A4-E8F7-DAD0-CFCFC73AE6C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0" creationId="{AAF5CED0-600C-5A10-28D3-C3E0FD4B729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1" creationId="{DB9A06F4-AB6B-70A4-EBE6-8268B9540D4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2" creationId="{A7598493-155E-96BB-E250-33CB1697E88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3" creationId="{A1C4E863-03A0-218C-8241-B0C6BA4C9B8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4" creationId="{9976D9D4-D583-07B5-E428-0105F8B4CFD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5" creationId="{28AC67F5-960B-1D28-F31A-7E9C9B9143D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6" creationId="{9E19A710-2DAD-7E37-E44A-8A89C7DD48C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7" creationId="{444C69D1-C1E5-AFA9-9106-864122953C4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8" creationId="{9626D585-1870-5CD5-0E3C-368826DCF78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29" creationId="{032D96C7-CBC6-BDE3-092F-1A17FDCE686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0" creationId="{EC2701A9-3B11-44D8-B4D0-1BBE15C9DD1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1" creationId="{31F2254E-080B-9B3F-1713-ABC50430B3D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2" creationId="{EFF81087-152F-ECD9-84E7-9C097607E18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3" creationId="{F1F4BD97-C63B-5A62-17BD-C1B8BE42527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4" creationId="{4C01DF60-F948-FA95-DEE5-DD4763129C3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5" creationId="{A42981B5-B0E2-233F-BC01-882F12B2E11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6" creationId="{BA935063-5296-0580-84D7-C96FA5540A9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7" creationId="{D1DDAC8F-852D-3785-558F-C1EB20B80C4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8" creationId="{87862A61-AB1A-95AA-6138-4A85A0801BF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39" creationId="{78233A26-6EE1-984B-A391-A1B4D434B16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40" creationId="{AD2D57E5-FD18-8ADC-939E-0FBCF8956F3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41" creationId="{EE2A0D34-DE27-6F20-83BE-9C85B9A444C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43" creationId="{6ED54BE7-42B9-984C-06DD-A37615D38B3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44" creationId="{03AD2580-3F92-A899-D099-861798F7B8C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45" creationId="{27D9170B-1828-44D1-708C-632BEA51F11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46" creationId="{75985D3D-A19F-4FF2-6B73-26DA593A1B3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47" creationId="{0AC46CE0-26AA-38DE-85AF-A4634893D5A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48" creationId="{8227DE58-49D0-9751-8466-F4CFB9EF2AB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49" creationId="{2AE81469-7702-5DE5-3152-E05EB419DC5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50" creationId="{7D0EDA22-6AA9-6EED-598D-99D21A0140F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51" creationId="{E364119D-7D12-8295-8AB2-00FD9DA47B3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52" creationId="{1236A6D2-E757-1738-E321-46032013EBD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53" creationId="{CA9E32B5-0EF2-0217-ED17-E08F42DD9C9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54" creationId="{C021E102-BB52-0231-23FF-6D0C2806958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56" creationId="{F6851E1D-1EE7-16FB-B321-D5E6AC4FFDA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57" creationId="{ED884492-CF6C-181C-CC0C-142D17FD5BC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58" creationId="{F9CB8D2B-56AC-C09C-F189-0E0E31791DE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59" creationId="{5E367F24-0000-2AC6-5417-6754E48B4CB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0" creationId="{C3110874-6D78-188D-F525-FB9400326E5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1" creationId="{5F3EB92B-BFC8-1BD6-1847-39E4016EDBB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2" creationId="{7D003893-3BA7-2BF7-E71B-973F350560D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3" creationId="{F0725FD1-D92C-3AC1-AD67-048939AD599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4" creationId="{666EDD7C-A372-974D-0022-FC429896AA0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5" creationId="{EE5D8C97-A617-460D-0DFC-A48870ACD1B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6" creationId="{0563D080-851D-FAC3-B79F-73458892C9B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7" creationId="{018F4DFE-2A71-08E8-7CB4-2AC7B58128B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8" creationId="{9339CB1A-A3D9-B6EB-9B40-479B8D4EEE7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69" creationId="{9A58BA9A-5EA1-1982-C15F-2B9C68A99E8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70" creationId="{1B4FE36D-BE63-B218-B4D1-4806F650C3A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71" creationId="{8A57065F-1EEC-F43E-A31B-81AF52378DC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72" creationId="{E6DB107C-3060-4107-3731-67F2499FF41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73" creationId="{EABA3E38-A558-787D-8A62-65453ECF67A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0" creationId="{2FDE7C93-0A1F-4994-7702-4CA93E57139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1" creationId="{8CEFFEF3-861D-0A65-C4A9-C1E220FDD4E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2" creationId="{657D1B2E-41C1-21EA-9718-7967C1DA7D1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3" creationId="{4E00F1AF-FD97-A181-9AAA-B015DB8E67C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4" creationId="{AFC7D4C7-CD4F-69DC-E205-4C9B571FA50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5" creationId="{9EB38E0F-72AC-D22D-B3CF-093C5E5F75A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6" creationId="{B8066570-29F4-F6CD-E260-106C3054475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7" creationId="{D0C9B2E6-6D2D-5CFB-806D-4DBFD1BB0C7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8" creationId="{198CF3FA-1182-0A74-4472-10D1C5FC78D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89" creationId="{C7285A3F-38E9-79D5-AF07-019BE38D9B6C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90" creationId="{210E4A22-15A8-7EDC-58B1-00F16FFD016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91" creationId="{2FD2BD1B-B580-7D90-F2FB-819821476F3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93" creationId="{8C5819CB-E6DE-6EB8-E28A-56B780407A8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94" creationId="{776F96A5-BF6B-08EA-D203-06381B94E46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95" creationId="{07442A00-205A-C0A2-138F-34FBD76AEE0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96" creationId="{3CE833BD-6157-ADC3-F92F-64C5191FE2D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97" creationId="{C6620809-993E-7291-F19F-C9CFCCDDF56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98" creationId="{1FB78E0F-8987-285B-9B8A-D2BAAD3F57C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499" creationId="{298712C4-82D4-00B4-6E1A-49F93E2CD90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0" creationId="{80F6F9D8-4E6D-9AD6-0A5F-96B3581E2CB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1" creationId="{FBD25CAD-C271-C30A-F411-207EE7119F3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2" creationId="{0A450E9E-EB22-1DEB-6DA2-3E662A1C032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3" creationId="{20CC8C79-EDCD-1FA7-DFD0-7BF033F487C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4" creationId="{97C11BAC-F23A-A1F3-C15A-C7313223A62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5" creationId="{E59573C3-E8B6-D3B5-D149-5CAC3677BD3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6" creationId="{8C18A8B0-15E0-A9A5-23C1-9CD494F842E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7" creationId="{2EDAE48B-D9EF-6389-17E2-6AB9861A1A1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8" creationId="{F817DC9C-E3D8-8936-E166-44CD3851DC4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09" creationId="{4CCB2673-C685-C9D4-71AD-26DF91F337B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15" creationId="{CBB569E2-2B2D-ECA9-37CF-77EDC007A20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16" creationId="{1F73F14A-B072-BFFC-3C86-3DE9B87283C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17" creationId="{9A0B2428-FC57-65F9-7E2F-038B2950609F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18" creationId="{201BC528-1671-0456-068C-C71347440F9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19" creationId="{B482CB91-1A2D-9EAE-DCB6-E75920AB6FD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0" creationId="{9513AD49-95F5-46FC-CA70-BD862640EB0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1" creationId="{5C94F0D2-5CCC-EAFC-C5A2-349D51A538E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2" creationId="{05F4C21A-8F10-86EF-1F59-F4AB303C719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3" creationId="{C8F91068-BD81-CC6B-913D-FB6893F8CD8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4" creationId="{C6EE2988-67C0-A0BC-E022-F575A934E69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5" creationId="{2B495F10-E185-3D96-C53E-51D76CB3FE6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6" creationId="{DB65861D-D7B9-254F-DE90-94C07F8F78E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7" creationId="{C5571717-761D-DA85-C396-F03642E835D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8" creationId="{D35A47A7-73E8-7ABB-31D3-2296B9787BF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29" creationId="{77B5A64C-56F4-999F-1299-1CCA9995449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0" creationId="{C12A2A80-8340-3BAF-A6A9-05DB47F7B34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1" creationId="{3AB4CAE9-2459-E260-D5EE-92D71C9FCAF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2" creationId="{47B8EFF4-6971-F3D3-CC7C-D731321CAB09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3" creationId="{E2891167-9BBA-6EEB-E4D4-F1E80F58E8E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4" creationId="{E65D255B-C132-62BB-9EAA-80BE1FF07C2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5" creationId="{B5B61F57-4C9D-47D4-EE1C-0B5BE2D3F9D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6" creationId="{4243A347-EEF3-A511-23CD-854B70E33FE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7" creationId="{2F6B2B9B-7956-19CD-04C6-FD27AC4DA7B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8" creationId="{55B3DBA4-60B2-EB38-A706-5486E71441E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39" creationId="{D932032F-D18B-57BF-EB43-404D5B20DDD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40" creationId="{D2B811A6-C321-346A-C4A3-A2D1E474914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41" creationId="{B36C5A71-C84C-0EAB-0D6A-B230E2D4E14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42" creationId="{EC6E9FD0-57BE-6328-CDFE-B10B413B751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43" creationId="{C9B77B53-4B89-3643-D453-552A8140294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48" creationId="{4D43831E-C144-D0E9-6B9D-C2035579A5D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49" creationId="{259EA7EC-5484-2FF9-2276-785A4019FA8A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0" creationId="{900EC921-59A3-BCE3-2729-81BA2C1E496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1" creationId="{9E2DB0CB-A85F-ED3B-C1F2-2361BBC1C59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2" creationId="{466EE710-60CF-40EE-48AF-618C3B1DF7A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3" creationId="{DBE9AC29-13D8-E3A6-3097-8D56DD9F1E1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4" creationId="{5402E2CC-E327-1EF3-849A-642473F3A950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5" creationId="{F8C2E24E-336B-7B1E-C9E8-EA17FA0CDB02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6" creationId="{F4CA01FC-FF22-811D-41C6-B5A978F0844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7" creationId="{CBE15D4E-5DEC-5B01-9716-07E81EC682E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8" creationId="{3E9ADDBC-546A-06C9-9976-0F4BDB2AD00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59" creationId="{B140E8C9-646A-C4FC-DE8D-45A71DF49A5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0" creationId="{13372E5A-B2E4-215A-3895-753F8FD7ECA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1" creationId="{DC11C3C2-EA70-8BC2-44AA-EDD85D00A17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2" creationId="{CDC44D0E-99FD-BB42-B548-B8FA190DB98E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3" creationId="{2F4F4199-ABEE-9774-8F7B-F98E73F38708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4" creationId="{FE3935E3-7551-144E-8AC3-E7EE0DA1F0A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5" creationId="{5D43EE0E-07BD-FFBA-54CA-8FB2B8981DF6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6" creationId="{9A0207AF-BD9F-25F2-CF65-6EB3004D231D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7" creationId="{ADDB7F83-EADC-CE4A-6E24-244D2DBCD53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8" creationId="{522C16E4-C4A9-E0BA-106B-5D7252B117E7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69" creationId="{78704D11-8E8A-BD51-02DD-771C593BD5F5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70" creationId="{5BD4675F-9AED-DBA4-79E4-C7A66B20368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71" creationId="{52F15DB6-8455-C14F-AEAC-E434433ABDEB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72" creationId="{502C2A43-E0C4-B890-80C9-14DDD03C0F51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73" creationId="{F4D023AD-35B5-7F3A-73D0-0A8D75C16B94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74" creationId="{3A325928-D151-08DD-B917-D663D4D7B563}"/>
          </ac:spMkLst>
        </pc:spChg>
        <pc:spChg chg="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75" creationId="{1FD03D22-93A3-1C11-4546-70FCAF55F4F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77" creationId="{54F79515-BFC9-E086-7380-7CBF3946429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78" creationId="{32DA2139-95EE-CD72-0F7A-0880904F1F5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79" creationId="{5573DD24-71E8-5982-9620-8138C22AB8F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80" creationId="{6325C740-0E4F-A1AB-D1C7-71C88EF5859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82" creationId="{63C2E689-8781-B5E1-23A3-6928A047EE2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83" creationId="{0BB58770-E295-9399-E7F5-73EE8BC9E35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85" creationId="{9BDB7107-3FDA-46E0-3D19-98502094730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86" creationId="{8581B066-7B7F-CD88-2330-C71708F51F0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88" creationId="{0B787A91-8411-9DE0-A832-C552BA48043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89" creationId="{F8BCF035-2B7F-329D-D6B8-AD52BE139BF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0" creationId="{A1740E04-2B9D-675B-84AB-269BB3A42CE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1" creationId="{3E442BD8-49E3-B391-95F1-20B3A03554C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2" creationId="{B86B76E2-BE7C-7142-8644-D13F9D8F871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3" creationId="{5F8D89E0-A45B-F251-F3BF-B30F0BC4897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4" creationId="{3107E722-5EB2-1BDD-61FF-FD9F4E3A193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5" creationId="{EED6BD7A-65B5-88A0-57C0-E1F07FB7165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6" creationId="{6D413CE9-F1A1-0BB5-B468-A35670175D8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7" creationId="{BE7BDD43-133B-169A-AB87-22162A2F635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8" creationId="{A5B10997-A1D8-8CC8-3E12-9C3E80FAD0D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599" creationId="{27BCF906-5791-8F9F-2A69-E29F62F9117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00" creationId="{560DB807-07AF-14E4-EBB9-F3D714BE4E5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01" creationId="{86E648D9-AAEB-C426-BF06-B9BB3200F16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02" creationId="{7AAA2571-B956-3862-08BA-FDDCC52491DE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03" creationId="{7B89249F-89E1-E4B1-F564-175FA3C3A07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04" creationId="{241FB363-B56F-B66E-2DCC-80DCFC31ED4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05" creationId="{9F3169C8-43C5-61BA-B67E-B847D333415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06" creationId="{E28C05D1-CB4C-8047-C6A7-3DE2467FB661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07" creationId="{98DDEA36-A886-A6E0-3407-E5BEED7D161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08" creationId="{6744E32D-3586-2D60-80C9-21BDC542C9D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10" creationId="{8BB1D639-11A8-A923-1F17-5DF28084C6E8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11" creationId="{147ECC02-723D-AC60-A189-B9F8A6B4360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13" creationId="{385ABD49-8981-9A7C-6D38-5D19C292677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14" creationId="{E5C89DC1-CFD0-1BE2-F85F-9C30B4F440A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15" creationId="{0307F2E3-E0BB-6365-8011-F3871F91636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16" creationId="{736E04FD-4BC1-55F1-D47C-F64C4FEB767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17" creationId="{BEB3164F-B371-D59C-87DF-CC655F64EF9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18" creationId="{77DCA1A2-78D9-F847-ED89-2B58E98F384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19" creationId="{6E31A618-08C5-D037-5E04-93139FCC3CA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20" creationId="{6D3E7175-5DE2-A10B-8ED6-49D26429B72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22" creationId="{08BD361E-E0C2-5525-41A0-82904F50BCC7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23" creationId="{BE5F77D8-875E-B813-0AC8-1E2D1D0711C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24" creationId="{6679504A-7093-7B61-2736-BA1D8683AE0B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25" creationId="{A5A03E12-4861-01D0-D96E-5F62D8B15E4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27" creationId="{B056E37B-C9C9-0441-214A-7C12EFA7E6E0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28" creationId="{E783A585-EE77-14EB-FDC6-B91F2B304565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29" creationId="{57A4A296-34AC-A307-BC15-473339C21539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30" creationId="{3477758F-0464-5DFF-0CE8-E09457CDFAB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32" creationId="{AB3D1BCC-98C8-D5D6-D9C4-BDCEE75DF96C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33" creationId="{B349C391-1382-BC81-DFB5-527C1F17555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34" creationId="{234CA94F-7634-12FF-192E-79FBAE4EE8D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35" creationId="{171DA815-5C2C-CC5E-E77B-EA9B74B85D5F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36" creationId="{268BEA27-CFDD-99DC-FA09-FBA1171CCD23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37" creationId="{065D2FEE-2088-1B23-1101-B8FD1B9F9362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38" creationId="{861569C8-C23B-4629-EEB3-56E1B5CFD27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40" creationId="{E3C026FC-DB84-A583-7471-4BD46D8CE9BD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41" creationId="{867E4AEB-271A-4128-1048-0088B9E165D4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42" creationId="{7E3B4DA0-C892-AA18-0126-4383E52F8F5A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43" creationId="{CCDEB3DB-5887-E125-083E-03F899DB1BD6}"/>
          </ac:spMkLst>
        </pc:spChg>
        <pc:spChg chg="add mod">
          <ac:chgData name="Ritika Malik" userId="1e7786f2-111d-4d88-9333-27ad17dcf07d" providerId="ADAL" clId="{BF7BB309-96C5-42D7-872F-89231AB90120}" dt="2024-02-26T09:14:39.976" v="2135"/>
          <ac:spMkLst>
            <pc:docMk/>
            <pc:sldMk cId="1967077348" sldId="257"/>
            <ac:spMk id="1644" creationId="{C6738B83-A2F0-65C6-3A12-67FA039DF32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47" creationId="{344DE8DD-2976-B680-82C9-B31746DC9D9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648" creationId="{7E48AE7D-C99D-48FC-71C9-AC019373DAB7}"/>
          </ac:spMkLst>
        </pc:spChg>
        <pc:spChg chg="add del mod">
          <ac:chgData name="Ritika Malik" userId="1e7786f2-111d-4d88-9333-27ad17dcf07d" providerId="ADAL" clId="{BF7BB309-96C5-42D7-872F-89231AB90120}" dt="2024-02-26T09:15:26.978" v="2138" actId="478"/>
          <ac:spMkLst>
            <pc:docMk/>
            <pc:sldMk cId="1967077348" sldId="257"/>
            <ac:spMk id="1649" creationId="{A1398115-C113-0CCA-E6CA-54114560D4A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650" creationId="{1695232C-80B0-0844-B8B5-57ECD59E4F2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656" creationId="{1D082498-4E91-9951-AFAF-00AB19AB815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61" creationId="{788DF523-5938-5CAC-BD54-70A5DB879E1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64" creationId="{A000CBFF-C5D1-983C-F4D1-1FF0E09539B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65" creationId="{89D2AA16-2E03-89D7-81FE-9AB2E2D4EF9B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66" creationId="{E3BE3FF1-4031-E487-DD68-2B1A3408538F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67" creationId="{5DC1122F-A541-3412-A882-439EA84C5A1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68" creationId="{913F3291-6406-E43A-87A6-B5556142E09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69" creationId="{36D76B1D-CCD4-3443-06A0-7930EF48681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0" creationId="{4AFBAD52-FF36-2DF4-3E55-31C95F68366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1" creationId="{D7088B89-D328-785B-15B2-D3AFE26CB0D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2" creationId="{380A9127-151F-6662-9903-2AA4495B5E9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3" creationId="{DD01FBAF-8534-039D-EF26-D2FCCAD1996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4" creationId="{A91875F0-AB2B-8AE2-B9BC-2757A06C1A9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5" creationId="{7B052CD8-73F0-5798-D4EB-76ED53BDCBB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6" creationId="{4708D713-956C-CABD-F2C8-7F8F2CC74BAF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7" creationId="{500B68B4-CA4D-CEDA-3E7B-D50A4DBACE1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8" creationId="{F7BBF1A2-90A9-0ADE-6A3C-3C1FE493D54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79" creationId="{3CDDBF7C-D724-217B-286C-CFD3A8601B9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0" creationId="{24B47343-B208-D4E1-FB45-DC2E377B9F6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1" creationId="{3BE4ED38-69DB-8526-68FE-EA922C43C0C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2" creationId="{527913A2-F6BE-488E-5E22-B68C0BC7E60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3" creationId="{C3FF9A94-77B4-9818-940C-3714B4E2FE3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4" creationId="{C96BE500-C00B-C609-9360-2E8056A2217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5" creationId="{B087066D-FAC0-2C12-E561-2230F3BA340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6" creationId="{48A5BC2F-5C2C-68B4-1CBB-EB83A0E6455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7" creationId="{8FB305C1-518B-75D2-D471-A9731112545B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8" creationId="{40DCA548-2243-4F9F-BC72-38A6313D40D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89" creationId="{4A162256-5D30-4AC1-5392-36BCA934E63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0" creationId="{185CDA4D-10C2-6925-E393-AAD714AD156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1" creationId="{A956E654-A058-7609-DA1D-BDC381A92A3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2" creationId="{342A7061-ADB8-E709-4E4F-6E0BB7ABE20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3" creationId="{3C044E4B-37F0-4F00-17F3-D86B47A97AB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4" creationId="{A6C818FD-472A-35ED-55DC-31C8946562B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5" creationId="{00AD8176-0E19-108A-84C3-E50021B1FE1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6" creationId="{999988BD-1D6C-C1A9-CAB4-900C33466CA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7" creationId="{B031D782-5668-7E35-6E73-502E05CE58C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8" creationId="{9EAAC47B-F730-5FE7-FA27-1317FF7DD62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699" creationId="{F4575C78-9650-0F2A-1B6B-1508DD8ABBD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1700" creationId="{07C811AF-D854-111B-0AF0-C5EF98B1FB5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01" creationId="{4D8DF331-37CB-09E2-4C1A-6E8E731C04E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06" creationId="{76E863DF-18B9-0373-F451-4912AF1B60D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07" creationId="{2A785F2A-543A-9651-C97D-EA2B74616A8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08" creationId="{4236AD97-E2CA-1D3D-4AED-7AC77B9AE1E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09" creationId="{0A36339A-F9A6-F498-3C9E-3364E6CD069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0" creationId="{416C3D41-893A-3C48-2769-025CF09E9CA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1" creationId="{0A464164-B14E-D00A-3176-0D6CA07522F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2" creationId="{FF386578-5D0E-AA59-9085-A15173E11D1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3" creationId="{4DB5953F-216B-21C8-91B0-9FBB7CCDFAB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4" creationId="{C0F43AEC-DF0C-8486-505F-BDE80B0F2F0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5" creationId="{68B21EF5-98B7-6D63-645A-DDEE7B28937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6" creationId="{49DBCB9E-DE91-6279-5C3E-C1BF8CE8F4A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7" creationId="{DED9E75C-9460-732F-B036-5505397F5A4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8" creationId="{D7A67425-E62D-E997-8A09-6E8AFFFC279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19" creationId="{C9BBBE74-1593-6CB1-4B8F-2D10DB246A8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0" creationId="{13710984-6B08-51E3-5F47-CAD073C14E0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1" creationId="{D706A17A-BC66-9FF8-942B-FF55D68CA0C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2" creationId="{2E30DFEC-5693-7BBD-347B-49F7E00389B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3" creationId="{517B47C8-834D-9EF6-0F1B-3E2995AA44F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4" creationId="{395B6AE5-AF85-FE24-C984-A595123DDC8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5" creationId="{CABA647A-3DBF-3F35-C584-97EBF00CCC8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6" creationId="{3FE2DD12-D594-58D7-6FC1-D89B8AAB58A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7" creationId="{D3105F75-F991-A133-DE76-FCB0FF515AC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8" creationId="{50065128-AD41-205B-5BF0-7F84993BB64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29" creationId="{A6A6073D-FB67-50DB-BA61-C4E7176F392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0" creationId="{C454D101-9A86-DFEB-8450-80B772536A2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1" creationId="{C4E98803-8BC8-44C9-1750-40A824E2BAE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2" creationId="{12B078A9-007F-2744-143A-6E8DAF55A34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3" creationId="{3A5739C5-6434-8856-4F1B-B26EA248364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4" creationId="{4BF6CF06-20F1-5F8F-491E-EE4056D84FC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5" creationId="{4AC31ADC-2650-E3BD-C140-7DE2BBE5594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6" creationId="{82D7244F-778C-B0EE-880B-F87B7D64305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7" creationId="{A6CA2A5C-1E2D-80A4-546B-07F8E7F7A56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8" creationId="{50BD7CA8-A005-8865-B63E-01DDBDB08D9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39" creationId="{0EE8272F-3388-A75F-F599-597F50E1602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0" creationId="{308C46F0-41F4-C4D3-CCBC-C463BF39AA5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1" creationId="{821F4F61-A134-8657-C8B6-3160048415A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2" creationId="{00584B55-3770-2704-EF89-A0A0A075504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3" creationId="{2ECD67D3-AFCC-CF38-884A-51BD2DE9CC3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4" creationId="{B4BF7581-7800-6C67-6330-F6850390F4F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5" creationId="{488B3FB3-1982-2325-2A48-9CCD7DDF673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6" creationId="{F7178D3B-A715-EAAE-58E7-43FB24873AD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7" creationId="{A84CC71C-BE29-D49C-5F4A-434DECA05D1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8" creationId="{5ACD5B6F-686B-DB52-CDF1-BFA7534A5CF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49" creationId="{52FDFA34-DD20-FD4B-0987-87EABAED256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0" creationId="{1C74FC77-2446-16D3-ECFC-1B648BDB6F7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1" creationId="{E7D89777-65BB-AD0F-6FDF-35D396D6E89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2" creationId="{FC638441-2245-757F-CD2A-31666E87145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3" creationId="{A5DD9ADC-E6F4-38F8-C0C2-B21E3B9D653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4" creationId="{6FB21E96-8871-7846-23B7-2F93E75EEE3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5" creationId="{C5857694-F534-37E6-C715-FD19217FC8D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6" creationId="{8FB55040-8D00-B63C-EBEC-332028F7D1F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7" creationId="{D18140A1-DD4D-A692-9DF7-BBB12878F54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8" creationId="{34635FAC-837E-E841-7929-1D2AC92C5EA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59" creationId="{AEAA20D7-4701-295D-E6B1-2DB5C9977E9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0" creationId="{ECED3B1E-5F98-D39A-2D64-93E8673312E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1" creationId="{F97A3EED-1225-77A3-D3FD-D50B12126FF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2" creationId="{FDB37FAC-D04A-0984-51FC-E7982F7BE10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3" creationId="{B634FCC1-9CA1-9309-9758-55024785082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4" creationId="{2C053D0F-B1A1-E286-1032-3A0CA1DF57E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5" creationId="{5A118E33-722F-31E8-121F-7979280EFA5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6" creationId="{0B104B0E-B823-9FFE-F1C3-23A79BB0249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7" creationId="{07645DF5-B51C-98DB-BFFD-4AE0D739D57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8" creationId="{D1B5D9FA-12BD-9FDA-D887-EB074FB59A5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69" creationId="{316C296C-B7DC-E2F1-0069-89E6B7B7410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0" creationId="{B6983343-40DE-212B-3E75-3AEEDB1EC01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1" creationId="{133DB23C-83D5-5EB6-DD73-A4FA015AAC7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2" creationId="{433F891B-A308-FB3F-2830-F2340DD3E70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3" creationId="{FF6249F3-3EC1-A47F-BB95-35961FB8D3B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4" creationId="{B74BBBCC-13F6-210C-97DD-AFC01C422F1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5" creationId="{4FF5A957-47AE-BBCD-C4DF-4417C83D71D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6" creationId="{0C4F5940-BD21-6768-EC4A-792C1283643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7" creationId="{EAF16D89-4D68-4FEF-394E-9D6C89C0C41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8" creationId="{E529DC25-ED8F-9A2E-B108-3F68E0A1E28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79" creationId="{EF3B6D43-9E82-724E-2CD3-76D39DF93C2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0" creationId="{DD316B58-975C-7551-6E73-D384E35E7BE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1" creationId="{3DBE5830-CFEB-4F11-4240-F875F735643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2" creationId="{9F1F040A-C06C-7EFD-BBC9-067AE45B9C6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3" creationId="{97903044-0313-19F2-34F6-B4230B71053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4" creationId="{4DD61A9E-7321-F507-79EA-8B0EF80851E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5" creationId="{B95DC40E-936A-1C5B-0155-529BC8EEE03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6" creationId="{3F05BCB8-8CD8-17F6-65EC-5C9D75CF316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7" creationId="{71126959-889A-0572-D354-9E447990FFC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8" creationId="{C70AD2D4-95B9-5721-8974-0D1764F9547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89" creationId="{1AD7B777-53C9-092E-CE87-02B155CEBBC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0" creationId="{231B2890-998C-98B8-201E-98F6702E69A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1" creationId="{04FBDA89-F7A2-7F1B-F873-A22F61B0468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2" creationId="{8C9C2416-E6AC-ADBF-3D2D-B8BCEF17A10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3" creationId="{F1EB8AA3-612C-E3A6-F12E-8218E8DC60A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4" creationId="{53889367-31DD-2181-FBE1-800A62823E9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5" creationId="{7779DF94-7EAC-EE5F-49EF-35F1E7E7060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6" creationId="{29552DFB-0DB5-0A1B-AF94-6B7FBF6FE3E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7" creationId="{3BD25C70-22A8-6C66-2426-8DB52BB23FD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8" creationId="{B5B7A0FF-621A-A333-9403-8F6B3885FBB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799" creationId="{1D1F4A82-46CF-0470-BDAA-B50ADEA3557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0" creationId="{F14F27B1-2AD7-F1FB-F7A3-5CF69B3BBD3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1" creationId="{C747DD93-F61B-2A44-6FF2-803C31576E9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2" creationId="{783A8596-5ED1-E160-5367-C72B552E51F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3" creationId="{5D367259-38D6-367A-1890-B65D090D818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4" creationId="{708FD997-15EC-996D-8E23-FF103C98F12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5" creationId="{A5418FD2-6487-09F7-AF4E-7B6253A90DE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6" creationId="{C052F614-9782-6F65-66C0-DA09A8FA313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7" creationId="{FB322AC6-4F17-0E78-0173-4F03E0D4CD3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8" creationId="{1266F308-F429-68EA-4D20-91D6B5BCFB7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09" creationId="{E89B971A-70A7-6AB1-20A5-414C9346358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0" creationId="{27632E2F-17AF-18AE-4478-7225EADEAF8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1" creationId="{2094E720-7CD1-D2AE-357A-6CCC7210F18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2" creationId="{1A073001-E937-148A-E787-30253B0CD89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3" creationId="{7F1801CA-FA40-170D-3847-6EA82E01258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4" creationId="{B62D53D3-B123-4164-2208-6EF0E744126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5" creationId="{C68D5B23-8065-AD17-6190-5190D5A8BF8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6" creationId="{EF95E33C-9BFD-BDBA-31E2-41A0B260CBB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7" creationId="{A9873FEF-6A1B-C5CB-702C-CE15F3F8B56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8" creationId="{CD836C14-268A-79AF-57AC-0BD7F8F8779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19" creationId="{8A3BCBCE-A80F-92C3-B63E-63AFC539DFB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0" creationId="{31776EA6-C167-6B47-E7C6-9637751B55B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1" creationId="{308650B2-4968-5B40-8ED6-E30281A634C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2" creationId="{9822BAA6-FA99-78E3-B215-46296A84A67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3" creationId="{92A3C868-93F5-DC36-FB05-0C0A6C3771E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4" creationId="{077F1ABA-B0F3-EC73-D259-FCF752AA3ED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5" creationId="{6FD26B1A-A77E-780B-6780-A561BB91EF0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6" creationId="{EFADA225-7CCB-498D-7910-22C56BA8D8D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7" creationId="{728E3F6E-0140-9CA6-A115-7D4B8CFE37C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8" creationId="{80F753F9-9DCF-69E6-F822-3B2E3748501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29" creationId="{7936E58C-94C0-2A99-CBA3-0CC07F54566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0" creationId="{601C7161-760A-1094-F5DD-15380A236E0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1" creationId="{18CEFC18-3D9A-9248-3B03-B91097D40D1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2" creationId="{1DC485D7-7481-A328-730C-9FA0428CB85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3" creationId="{76CAB470-900B-9F4F-27CF-3A6030815D8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4" creationId="{552E286C-C062-46A7-24DF-2D4C7C9062B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5" creationId="{62320A18-32C7-A9E9-027A-CDD81645606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6" creationId="{BA775E5E-79C0-936E-557E-3BE727B1C67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7" creationId="{D04E39BD-D164-7C37-6FC0-0A71A1D2BB9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8" creationId="{BF87FBC9-E426-7DF3-792A-091F2871CD4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39" creationId="{9A444C35-9296-1898-A020-41E0C538CDD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0" creationId="{A5AAB7FA-E2B8-D269-7670-608079B9DDC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1" creationId="{16FE4E51-94FC-A2AD-48B6-629C7F77650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2" creationId="{7FA448B0-0429-D4BE-10C9-71F9525BA43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3" creationId="{C6D76B40-128F-C37C-0B2B-708BDD24912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4" creationId="{5E85B9E0-5C00-FB49-23AD-FBCBD8BA849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5" creationId="{FD454BB2-E76F-E4DA-0253-3EAAEFDF94F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6" creationId="{6230CF8F-2D64-87F5-8F5B-32CB131912E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7" creationId="{769231A7-C295-A809-8FD8-282C32FEA57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8" creationId="{FC3C2ECF-C1E9-44CA-DD6D-F335C77AC1A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49" creationId="{8341DF8A-4CF2-B724-73C7-9D727C8B4A8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0" creationId="{93679B1F-E559-06A3-E86F-4430233AF8F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1" creationId="{2FCCC41A-4CDF-6223-9207-10637E212D8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2" creationId="{FDE621B4-06DD-4354-CCA1-CCCC2ABEFCE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3" creationId="{76BC9489-E69F-B468-AF70-B59A0CE9FAF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4" creationId="{57024549-A3C9-290B-1C30-75F1AC0D914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5" creationId="{672AC11D-D3FF-A7A8-F511-EAADE59B23A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6" creationId="{7585C061-CB23-9611-3509-68AAD6600CB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7" creationId="{A867F7FC-BF49-A543-4E5A-C326FBFB567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8" creationId="{DE053987-E8F9-357E-D02A-DD3010B9E81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59" creationId="{6354942E-3B8E-FF2F-7FE2-799DF090A55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0" creationId="{53B77C58-ECC2-B506-B76C-3C15DB1AA14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1" creationId="{7F3C40EA-3B44-A8D9-CF2F-DB8E323CE9E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2" creationId="{9F199A4E-18FC-FE33-8690-A45B84AECA7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3" creationId="{0422680E-E029-E36F-B287-74C09446FDD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4" creationId="{C219B969-4B54-CAB3-6E96-0C2EDCF9218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5" creationId="{9485060C-7900-C020-17AD-E023329E7FB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6" creationId="{C3CDB0D7-6AF0-BB53-C93A-CD6D2D218B5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7" creationId="{098E6E1E-4A2F-663C-CD79-C03B46735DF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8" creationId="{E1A1C6C4-7137-FA55-6D2F-F62C69A61B3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69" creationId="{91636D73-3ABA-4410-9B50-4643CB352B4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0" creationId="{7026870F-C9AA-3D3E-9F56-205C66619FE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1" creationId="{EF15BA4D-1B74-C2DD-746B-9C8AAA25B89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2" creationId="{755F4DDE-00F8-5632-8B40-FA9750AAE1C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3" creationId="{14957AA3-3E54-04C9-2C5A-44A313AEFF4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4" creationId="{FBB90025-B2C9-8871-71F0-6A715F4EDB6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5" creationId="{51C1AD35-7698-2A1E-1070-00AE7765AFE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6" creationId="{990076B7-AD82-36C0-8E24-B53719A5BC5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7" creationId="{DB682E90-BD51-2027-0DE3-113B22446B4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8" creationId="{72DE41E6-85EB-592B-E06F-E2F444EDAF6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79" creationId="{EED01FF8-0958-275F-AEE4-103D2EFD588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0" creationId="{0C1E7E77-8F1B-DD58-DF69-596B90C23AD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1" creationId="{7E3BB126-0172-2068-3F0A-B1319BA6851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2" creationId="{455079B5-3D00-ABE3-B422-DA58EA46079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3" creationId="{E98E8699-2B33-FE5E-4E7E-99BE8FB7322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4" creationId="{B2458E25-834F-7E21-9BDB-544878318D9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5" creationId="{CF38C0F8-4922-5C1A-CC3B-065B69EA33B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6" creationId="{A120B1CE-6B8B-B57A-7812-1F1D4C5B316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7" creationId="{15F47105-D6CA-B47C-98C3-9D348789366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8" creationId="{A8C8455A-EDA3-3158-0AED-FBFDD52350D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89" creationId="{ED3C78EA-BAA5-2356-B4AA-9500C5EA97D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0" creationId="{0F40C7DE-E37C-9B3C-8226-20094B92D55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1" creationId="{90E643FA-54C3-9BB7-C5A4-7FDD70EA89A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2" creationId="{7282974B-389C-255D-70BD-0E193DEB61B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3" creationId="{A5916856-1244-D277-D9BF-08786AD3B9F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4" creationId="{68A43048-F193-E66B-B8FA-251664DF001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5" creationId="{718048A2-49D7-BB32-BC28-5E12A274054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6" creationId="{D89E8AF9-592B-92AC-76BC-CF35BDA057B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7" creationId="{18B6385A-CBA5-D181-5E10-764209C431E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8" creationId="{D781AA09-EB83-76CE-FC86-427AA6A798D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899" creationId="{4FE1A45C-4B42-1469-D633-316D0D57C59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0" creationId="{18FB86C9-FA27-455D-C1B0-9D7CC9F0925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1" creationId="{5746A868-8EC5-ADE7-349E-68BADA68ECE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2" creationId="{7D898BB9-10A3-9618-36F7-EE3FE271487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3" creationId="{76C45413-28E7-00C3-10AC-A549E619185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4" creationId="{BA2CE9F6-E223-CC23-6991-F4885520F02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5" creationId="{7B730DC9-2EAC-6C8C-2AE1-FC6ECD4D648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6" creationId="{AF8774B0-A427-66FC-767F-82E400D1652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7" creationId="{D90B9886-583A-6DC3-701E-D8BC6666006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8" creationId="{3971E066-CE14-43C6-F149-0E23C07CEA9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09" creationId="{3DDB10FC-9997-97D8-45EC-A0067C586AC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0" creationId="{62D60395-C40A-52AC-8A34-8FB832D10B8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1" creationId="{B43A6B8E-A4F5-2628-A9A9-0E496F93C98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2" creationId="{613BE0A1-3420-6C3E-0270-33A817C411B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3" creationId="{848E0A17-6EDC-1CDF-1C43-D50CB430D60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4" creationId="{E44E65D7-FF40-F127-959F-3832C970EE5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5" creationId="{6379DB7D-0D46-305B-0080-C8F3CA1E25F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6" creationId="{C7DCE77C-EECC-469C-143B-5EB73ED16BF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7" creationId="{421DE9D1-5C6F-9AA9-627B-69FB43F09B9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8" creationId="{54CB2D2E-0E1A-DD88-A610-4A4197EE472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19" creationId="{30CBDA7D-0A3D-1906-BEDE-55E6D9BC753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0" creationId="{17F4B6F6-D929-2964-8080-33B9C2E0790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1" creationId="{32EC866F-0BAE-3D6D-EC7E-7CA3D0215D5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2" creationId="{80F51C17-D6E8-0235-8D06-1F67DD415A5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3" creationId="{438B1E31-C188-7A4B-E0E7-3779F851395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4" creationId="{6D53AB36-ECBF-F027-3AC1-3C4353776DE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5" creationId="{D506ABD7-F34B-C95D-C174-6DD3E19A7FA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6" creationId="{0D92269B-846B-29D7-3883-D4849D3EB09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7" creationId="{D89F5AFD-ED6E-E5F7-9239-A87D897BDD2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8" creationId="{7729D744-3659-2859-50B6-F737728B212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29" creationId="{F8F5891E-C8E7-1B7A-37AA-F604C857C5A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0" creationId="{CBF5B5BE-7D0C-A398-01ED-9864C663D72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1" creationId="{49BA5D39-11B9-DB68-3B92-1AA8C56E5FD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2" creationId="{98EDD30D-0568-8F4C-565D-272C6ED7259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3" creationId="{4BEC9E22-6471-F034-792E-9D2B2EE2554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4" creationId="{50E4A87C-A190-81C2-E4EB-C9C1F6924E3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5" creationId="{D52A9D3D-5F20-594A-FD84-0EB0CB48CC9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6" creationId="{131F73E4-5AE8-0D20-C04E-8CA0C2D2C91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7" creationId="{88B69018-E390-2E7D-AEC2-57F1BA92B5B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8" creationId="{F4D35254-63EE-F904-CA1D-4563553CF58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39" creationId="{2221FD4D-F295-DD35-54C8-5AA6A1C6019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0" creationId="{808529E5-D448-3181-806B-3F0F995FE1B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1" creationId="{01877F78-AA3E-42BE-046F-29C4AD1D513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2" creationId="{2F03CBE9-AFA1-7E40-6D99-55EAAD09AFE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3" creationId="{11E8A4B0-CCEF-3066-4F87-546EDDC0CDB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4" creationId="{34E89244-9D6C-F2B5-4808-6CC9F500ED4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5" creationId="{85E8D820-CFB8-E4E9-623B-33375FD7BCC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6" creationId="{A334DC1B-9984-1124-23CD-3E0FC5F9A49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7" creationId="{636ADBD3-F151-E5AD-9E7B-5D97667E7C0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8" creationId="{4A4C1D18-03D8-7869-546F-15563671ED5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49" creationId="{C124ED3C-10C8-AA30-E6E8-07C62331963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0" creationId="{E6B19878-BD92-7FC2-C2F0-B4237203D4B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1" creationId="{3C238C3F-49D8-0EC5-2C7F-F3604614C4B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2" creationId="{01DFB954-E484-36B9-5590-0ED4785B59C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3" creationId="{0F77A7F9-1B05-DA7C-36C2-E13D672B372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4" creationId="{FD7C5583-F10D-034B-77A4-25544A0C7AA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5" creationId="{1E8D5B80-0047-4462-050F-DFD9BC1E409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6" creationId="{89B0A0C9-F4B8-C123-1CE0-F6AB3FB66D4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7" creationId="{A7C3FD5E-7E64-B38E-BBAE-39375137772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8" creationId="{A66E705F-6EA5-2EF5-4CE9-5D147BF2829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59" creationId="{25F516AA-FA72-C9AD-6FC6-D36A122D81B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0" creationId="{715FC547-3AE7-5C9B-415C-8D3F4017AE3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1" creationId="{6DCCEF12-3CF7-FDA9-BA58-E57584E16E8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2" creationId="{2F1E5600-9875-AC7D-90E7-7D1E9DD2B2A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3" creationId="{273D34EA-851A-39CE-B4B8-C102CCE385A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4" creationId="{F15B3E7D-A050-61AE-AC33-F46A560D3DA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5" creationId="{9B40136D-87D6-D24B-04AA-5F565897845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6" creationId="{5E79EF1E-67C6-26A0-FE57-AD327534214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7" creationId="{1CCFF77D-9980-2119-8E54-040B0E69EC0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8" creationId="{26524900-3568-0CA7-8BB8-3A627981BD5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69" creationId="{3800FDA3-BC69-5D94-4BD4-0C3070772FD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0" creationId="{B729EEE2-A860-7725-A680-AE0DD42690C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1" creationId="{C7156266-7B65-F67D-16CD-E5633E1C2A0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2" creationId="{4C5A86D4-C5E6-86D4-02FF-6CC43C6129B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3" creationId="{1C67FD08-3141-F85D-4988-1EF6B228D1A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4" creationId="{2FAFBD57-244D-FF8F-4B29-6573083AED7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5" creationId="{EE188E15-0B7B-7D0E-60E4-DA7C3696340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6" creationId="{1F2C6A5D-F2A2-AB73-2D75-C43209B1E1C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7" creationId="{0C60597A-FDF6-176A-D761-C221EDC4EAEE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8" creationId="{35604C20-18EB-E862-2EB1-33ADA69497D4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79" creationId="{D2CA6CC9-E76E-18C6-3E08-E34013465B4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0" creationId="{049ADDE5-3B75-26BD-0799-28F9F214D41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1" creationId="{9E368428-96B1-101C-6D98-2EF0C97C535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2" creationId="{A919379D-BFAD-7C71-35F4-AADEAC1CCAC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3" creationId="{4E4C81C7-FE59-8C88-C851-54927756E91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4" creationId="{CADF2F74-1DE1-7791-60A6-8BE711470AE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5" creationId="{86CB143B-79E2-10F5-5BC6-F00BDE81EEF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6" creationId="{9E2FB3F4-F63D-F7CF-A760-78970828603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7" creationId="{7B450549-EBFD-07E2-D2E3-67A5181331F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8" creationId="{BC17924B-DF49-4030-875A-260F3F87B8E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89" creationId="{AA02A7C7-293F-C9A5-0E3E-F9F3570E69E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0" creationId="{2357E1AE-E412-0980-1588-79972BE7D859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1" creationId="{D01C7A4E-838E-60DD-E4B2-D306DE5C03D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2" creationId="{DF3ABFE3-AF76-012D-3393-142800C9B00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3" creationId="{D0BF3969-5978-5026-8B4B-1AD40046F03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4" creationId="{F7361C98-AA44-D7A3-CC0D-1CE42494600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5" creationId="{BA951038-5783-01CC-268F-057C10EBF52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6" creationId="{E3535C75-9F1D-0174-AC78-0431C06FEB5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7" creationId="{5B94CA9B-820D-C3F5-50AC-3DD7B8B7419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8" creationId="{110E009A-B422-3777-DDA6-7FA2640DB83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1999" creationId="{A4033A69-70EB-9007-7556-2369C9A1BF1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0" creationId="{38BA8444-F58F-D6AD-7A19-F5236B241E2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1" creationId="{3C4FA211-F31E-05CE-6668-ECFFB4AEA355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2" creationId="{F4E7EFAE-669E-9A36-E534-942F73938F2C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3" creationId="{E8164113-1287-B75D-8751-9369D93B745F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4" creationId="{144C0E41-13C6-E707-696B-7DF0DA5925D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5" creationId="{0D1C0D44-61FE-3CD0-5816-FBEA6B58131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6" creationId="{3EDBA9D0-D862-1848-5D59-CD87B88F720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7" creationId="{85898642-1034-3EE2-AF17-508CDF7C7F6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8" creationId="{C446A0AA-38B0-39FF-D937-51386088DBC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09" creationId="{AD0B4C38-85A6-4435-225B-CFE96E06FE02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0" creationId="{02A2530F-82D3-11FB-F893-3E8A0A9DB44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1" creationId="{BDAF4B83-189F-234E-BE25-D679BED1524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2" creationId="{E11789BD-3688-5C82-1F0D-2962953623A3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3" creationId="{CF1F6D44-7596-573C-F3FA-A65D6FCEF92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4" creationId="{D5B1C233-44DA-7297-D19C-94B5B0AD924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5" creationId="{E8FB5575-D8F0-2D20-722E-26A9293B2EA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6" creationId="{1BFCB68E-EFD9-4E25-2054-5551DECA2B9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7" creationId="{506910DE-AA95-8D58-1CD9-B6DA6833ECBA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8" creationId="{E6BBCCCE-AF17-9AB7-459B-89163D18969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19" creationId="{2401A930-A9D7-21A5-0E42-2E29FBEB1C7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0" creationId="{536170C1-7DAE-95B4-440A-BC5D17638A7D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1" creationId="{3C48E04C-F8C2-0E8A-1FCA-15E856CDC64B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2" creationId="{21239EF9-5BC5-208D-FF83-62C5D28E996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3" creationId="{7BCD0611-7F18-C3B0-018D-2DA68DC3C688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4" creationId="{8B386F3F-A714-69AB-A30C-71D54993BCA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5" creationId="{2E44E221-3949-15D3-AAF0-3F3503348900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6" creationId="{EEC5EA5E-53FE-F38E-589A-E3F3D4C74151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7" creationId="{F42C4A42-FE52-C3A4-74F5-E61733BE84F6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8" creationId="{4964447D-4A59-F993-5354-51467E14DF87}"/>
          </ac:spMkLst>
        </pc:spChg>
        <pc:spChg chg="add del mod">
          <ac:chgData name="Ritika Malik" userId="1e7786f2-111d-4d88-9333-27ad17dcf07d" providerId="ADAL" clId="{BF7BB309-96C5-42D7-872F-89231AB90120}" dt="2024-02-26T09:15:33.962" v="2141" actId="478"/>
          <ac:spMkLst>
            <pc:docMk/>
            <pc:sldMk cId="1967077348" sldId="257"/>
            <ac:spMk id="2029" creationId="{D76E90C7-1D73-D634-6409-9AA359A59117}"/>
          </ac:spMkLst>
        </pc:spChg>
        <pc:spChg chg="add del mod topLvl">
          <ac:chgData name="Ritika Malik" userId="1e7786f2-111d-4d88-9333-27ad17dcf07d" providerId="ADAL" clId="{BF7BB309-96C5-42D7-872F-89231AB90120}" dt="2024-02-26T10:30:36.467" v="4446" actId="14100"/>
          <ac:spMkLst>
            <pc:docMk/>
            <pc:sldMk cId="1967077348" sldId="257"/>
            <ac:spMk id="2030" creationId="{EA8D1E7C-63C4-91A3-16B5-E4523D19404B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44" creationId="{64070356-D876-E5C8-014D-38355368496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45" creationId="{55E76343-F898-E922-F4D4-EB10CF6A943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46" creationId="{6456513B-16D9-C374-3984-EAD80651988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47" creationId="{1E2A5756-6E9A-9732-F91A-2BDDE29D894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49" creationId="{2345925F-809E-902E-42EE-8F9980C91549}"/>
          </ac:spMkLst>
        </pc:spChg>
        <pc:spChg chg="mod">
          <ac:chgData name="Ritika Malik" userId="1e7786f2-111d-4d88-9333-27ad17dcf07d" providerId="ADAL" clId="{BF7BB309-96C5-42D7-872F-89231AB90120}" dt="2024-02-26T09:19:04.039" v="2220" actId="1076"/>
          <ac:spMkLst>
            <pc:docMk/>
            <pc:sldMk cId="1967077348" sldId="257"/>
            <ac:spMk id="2050" creationId="{2F321415-2E20-D39C-68A5-2596B26A0B9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52" creationId="{485827AE-E622-0C4D-9DE7-9C922A5834D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53" creationId="{89FDBA9E-1E48-766F-801C-D5908048A90F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55" creationId="{4C35AC37-7AFB-0917-B29B-25C8D651304B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56" creationId="{C2CABE4E-C390-E453-726B-37EB21EAFCE2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57" creationId="{F08E7CFC-B5DF-AC8C-F14E-97ED13AA66C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58" creationId="{A9020D8E-46D7-93B7-C793-6A11C9213A2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59" creationId="{C2636F9F-02EF-4EE9-A859-AD4CDBB558D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0" creationId="{016C736E-783E-868E-5E84-1C722115E12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1" creationId="{2DF78F56-D46B-82E9-761F-95865CDA410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2" creationId="{774461A6-CECF-6DC6-0444-3EAEF8DB12B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3" creationId="{35BFF0E5-96E2-BF27-3059-37B7D66B48B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4" creationId="{9C2D3C25-D5C0-5B80-26B3-35BE6638EB1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5" creationId="{E9CC07D4-DA99-57A2-AE33-2ED7BDD69A2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6" creationId="{9540953F-889E-1D19-0AE0-E7E90B02BD2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7" creationId="{DF2830C2-5AE9-5095-4FD2-0BBD4515AB8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8" creationId="{A3DB9098-B400-68BB-1EC5-E178D3C5128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69" creationId="{43BDAD50-1AD5-0F8A-70BD-52802E61E06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70" creationId="{1714782F-AF7A-262B-8427-97F70D1CE3B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71" creationId="{0EE61CA3-00AD-499F-54A7-8E3037D9596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72" creationId="{7D1BD874-4867-86D8-4291-4D07CC0D99DF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73" creationId="{C5664690-5464-947B-6F12-19ACE32D3A3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74" creationId="{743DF9F4-1DA8-00C1-1FD9-535034F8AC6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75" creationId="{9ACB8B12-AF92-8A02-0E4F-DD7221E0152B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77" creationId="{70C80AC1-002D-57F9-439D-F9B048D43E2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78" creationId="{E8A23CE2-E7E1-3AEB-C96D-CB4A3D15BED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80" creationId="{9DE3E1CB-07C3-0ED2-95D7-CED924F16D6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81" creationId="{E5EA5978-559E-7321-8380-E5FD9101FBA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82" creationId="{AE10B69F-64BF-3868-BB93-1C94DACBAB7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83" creationId="{FF08C579-DCFA-CAD6-1F84-4203FB78BCD2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84" creationId="{772FA789-A145-6107-FFDD-6FB1F1E9733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85" creationId="{36DD9E4E-AB26-95B2-7292-770A9B94DCD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87" creationId="{8818FB68-B2CC-4E22-8131-96C36B3739C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88" creationId="{3C0F4EB9-1E95-CAB7-EC23-B1B69D9B38F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90" creationId="{ADA82657-6E72-99DA-09C5-1D7E6235D1EB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91" creationId="{A500CB7D-B316-C99D-5422-2BA0FE508E0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92" creationId="{D7D59C29-2741-CD2B-7239-D270116FD83F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93" creationId="{2E04764E-5020-C005-DB36-171E17BE521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94" creationId="{640C5CFA-331C-C8C9-BAD8-1C5860A3012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95" creationId="{2B13DC9D-5373-5A69-F61D-3432EF39900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96" creationId="{39F58DE5-F9C4-CADA-1FCC-7B98C9F064F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98" creationId="{21FF8A04-E7DD-9707-16D9-A966356B7BB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099" creationId="{E20D5619-7B8F-8373-7D5F-FE00E5B68A9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00" creationId="{0519D908-4AD7-5AFB-3CBC-0B8B1B6C54C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01" creationId="{AC01B29A-3C4B-851A-93B5-8C4F45CC205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02" creationId="{4D248954-C58F-45C7-6701-5FAF2F6A7DC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03" creationId="{3AF7DC69-0D07-3AE8-DAB8-F3F8DEA49A8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04" creationId="{0D5E2C08-FC4C-8B20-19CF-FA5D581C0E1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06" creationId="{84595495-AF41-F0E7-32F5-1BBF0A4A10B2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07" creationId="{AC2A28B4-9EB3-FD46-2C01-D9199A8F71E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08" creationId="{FB2A584C-4387-04C4-02E1-C496DC197CBB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09" creationId="{FB991556-0F60-3410-7E46-FC209A573F02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11" creationId="{4A56FF4B-2E86-6590-A445-5CA9D433F6B2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12" creationId="{0422231B-56BF-A705-371C-54CE90435C1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13" creationId="{EAC1D8C8-5C1C-F099-E55C-86ACB977E5B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14" creationId="{AEB52AD1-98BA-9576-961C-5ED6C3EAB8B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15" creationId="{FFB01820-F7F4-62F8-F934-3B7E18A794EB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16" creationId="{DE157630-6DE6-6590-C446-E7C7F3CBACF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17" creationId="{F94FD0C6-1A0A-B282-35A7-29614A4258FF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18" creationId="{1B8A57C4-84ED-3494-7739-265144E9850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19" creationId="{D36095AD-4D5D-89C3-D662-A66D49F4545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0" creationId="{37582EC8-55B9-4CF2-03BB-E3F02B0E71B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1" creationId="{879F7C54-2DCB-0D86-5311-CBB9D6AEEF1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2" creationId="{7BF7C2C0-CB76-8E25-C2F9-2DB6CE19DE2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3" creationId="{DAF74877-4D0D-AC94-5BE8-02B8903F122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4" creationId="{0CD43B4B-240E-508D-F9C2-75F4967F98D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5" creationId="{80A19AC4-F18F-9F22-66D0-F85F6ED3F6C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6" creationId="{89FFB14E-59A5-CA07-3426-D59BB28D6D4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7" creationId="{0DAAC2FD-EE5C-0713-11FC-ADDE6ED92112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8" creationId="{0DBBD73C-D924-E7FA-BB9C-DDDB66C01F7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29" creationId="{3B14CDDC-584F-9C46-934B-D71CDA91CB8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30" creationId="{0A34E7AF-F5E2-BAE3-688E-55E12ADC9E1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31" creationId="{A3ED19FF-DB16-1BFA-A90D-6C8919A672B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32" creationId="{E1173021-ADDB-1D8F-0C14-41ECA482EA3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33" creationId="{138441EF-93D4-A5CA-2D76-89CE91E91E7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34" creationId="{B6E3C1D3-B7DF-0BE2-A816-7B63D5A0A04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35" creationId="{6E6ECC3B-FAB0-A5C4-7BE5-5830610201D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36" creationId="{4378D7F5-A6E6-222A-9DBD-FDC6C49F642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37" creationId="{5BD4C061-ACBB-EA76-F6F9-80AD8F7F114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38" creationId="{7E7F7E64-D198-04D6-27A3-93B41F744E7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41" creationId="{CEDE3D1D-DEE7-0BBF-CF37-1E7333D8148F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42" creationId="{2B1F8CE5-CAF8-19A8-79AD-EAA5940F519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43" creationId="{DAD5190A-327E-D23B-9F5A-8293E2FFF78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44" creationId="{0126B6C5-F8BB-4354-0FBC-C21A0CED62C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45" creationId="{3E26DE5A-4F9C-5C7C-4E56-C3217FDBF44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46" creationId="{77AC8A14-DDE3-7472-C519-A13D481BE16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47" creationId="{2923E2FC-3B9F-EBEE-405B-0DBE49C14F3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48" creationId="{C73B6DE6-4F41-CE77-FDDD-DA54C4F146A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49" creationId="{A1359F90-764F-C0D8-D91A-E98A313BCFC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0" creationId="{6CC55E58-4553-149B-F7EB-61E617A9E8C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1" creationId="{86B85AC3-73B4-C9BB-CD45-5E29E172E05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2" creationId="{BE3AADB7-BE83-48FB-256B-D7A3BD4A882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3" creationId="{175FAB1C-2D73-0057-5F1A-A6F50808DCD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4" creationId="{E90260F8-EFF7-8634-1CA8-DCD6A24E991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5" creationId="{345CE3F4-C86D-9FD4-A9A9-83DC488856F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6" creationId="{65C49408-2779-E83E-6CE5-8A137E225DE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7" creationId="{A8D6C164-ECDC-2036-726F-5115DB9755B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8" creationId="{2C325EB9-788C-862D-368B-A390C040BDB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59" creationId="{19CB9FC9-4A9B-A863-1573-FEBFAC41DB0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0" creationId="{46E1F4ED-8CE0-6027-2AAF-74A2B7B4002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1" creationId="{FBA03AAA-67B6-17C0-5435-70DF8CE844B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2" creationId="{C0C7759C-C670-E4EB-AF64-7991F14F52C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3" creationId="{E31DC74A-9F41-5499-3D4F-6B83DE54567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4" creationId="{4714DE73-A7C7-68C4-BC8D-EBE6F576B88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5" creationId="{F0927510-10F3-6FA1-ED85-26346C8AC1F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6" creationId="{986F8897-3037-1AD7-9F09-FD1C560BBAC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7" creationId="{D2F762AF-E6FA-64DA-7BB8-6FB6964F6CAC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8" creationId="{476D82CF-4AC6-D2A7-460D-BF817153B94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69" creationId="{440E9F4C-E103-282A-EBC0-75B85F9CD55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71" creationId="{E492ABD1-8BE4-CC7A-BF28-3081EAED247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72" creationId="{B911CB3F-377E-4B67-D1E0-AE6D8CF85D8F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73" creationId="{7A232653-4BD4-E24A-58CF-6AA2BE764E7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74" creationId="{33ECFAA9-5495-4FCB-5494-1E51A1B976D3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75" creationId="{A874AC1E-7A96-BED2-08A7-5A041B78D6C6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76" creationId="{912F189D-8F93-F95C-D76C-2B24DFC6F4C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77" creationId="{2F616E41-0A52-A230-674F-62492A289BE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78" creationId="{1FEC1AB6-1326-0A21-DE42-DEAC937C95F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79" creationId="{8C4DBFD4-4D4F-5807-B66A-DE35DA13DD7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80" creationId="{CB190F77-703C-86FB-FB16-EAF1A5D4D71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81" creationId="{655B30DA-0F93-7D3C-EAAA-C43BAD950E10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82" creationId="{31FBAECD-69F0-DF47-D443-4E46290E73E4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84" creationId="{EFE03325-ABE3-41CA-A992-5DAAF67EE41D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85" creationId="{2126493E-AE21-6F0B-3FE7-CF6DBC10737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86" creationId="{53ED67D7-F174-9E13-72C8-1C31854DE22B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87" creationId="{4C7FDB64-3E69-46F7-92FF-22F4C93AFF6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88" creationId="{AA8FA010-D751-85D4-5AEE-232E41EF3B1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89" creationId="{2B88DA27-6A5B-97F8-EC20-848A5CD1C7C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0" creationId="{D89FCD45-7389-4BBF-2E47-E4FC8896E29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1" creationId="{30A6A80E-D729-8CC3-80A9-7AFEAA4A2881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2" creationId="{45B707BF-8703-E3EE-D884-3DDD23A33C9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3" creationId="{E99EE1FC-8ADA-DCBC-B820-EE3937B827E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4" creationId="{C8E9F372-F8D2-9534-7C3F-DB9D23D19D4E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5" creationId="{454DF46A-3729-BB66-D6A5-1CB760A1F258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6" creationId="{E8B01514-45AA-1937-E75A-27FD574C0F25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7" creationId="{B3A7DA98-5F96-18E0-663C-050E58D9902A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8" creationId="{F771652A-4652-6EB4-0A37-246D11AE3709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199" creationId="{F0B2217B-251A-775E-ADC3-13DDAD453017}"/>
          </ac:spMkLst>
        </pc:spChg>
        <pc:spChg chg="mod">
          <ac:chgData name="Ritika Malik" userId="1e7786f2-111d-4d88-9333-27ad17dcf07d" providerId="ADAL" clId="{BF7BB309-96C5-42D7-872F-89231AB90120}" dt="2024-02-26T09:14:57.891" v="2136"/>
          <ac:spMkLst>
            <pc:docMk/>
            <pc:sldMk cId="1967077348" sldId="257"/>
            <ac:spMk id="2200" creationId="{363DC58F-B443-7800-99AE-38AEB865E5F2}"/>
          </ac:spMkLst>
        </pc:spChg>
        <pc:spChg chg="add mod topLvl">
          <ac:chgData name="Ritika Malik" userId="1e7786f2-111d-4d88-9333-27ad17dcf07d" providerId="ADAL" clId="{BF7BB309-96C5-42D7-872F-89231AB90120}" dt="2024-02-26T10:01:53.843" v="3153" actId="165"/>
          <ac:spMkLst>
            <pc:docMk/>
            <pc:sldMk cId="1967077348" sldId="257"/>
            <ac:spMk id="2201" creationId="{B85BEF7D-E486-EE03-349C-1DAD86529C7B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08" creationId="{849A6FE5-B66E-B1ED-B61F-9D83CE22187E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09" creationId="{6305E76E-74CF-054E-CCAB-A0A9B656070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0" creationId="{0AFF61C1-81D4-F635-6E3D-75A7E00477C6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1" creationId="{C037CF52-4059-4FC3-F66D-3EE1F3836ABF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2" creationId="{935F3217-4660-A80A-D9D9-83D381161305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3" creationId="{FC1661C3-A8AF-6D79-2AED-A9DD256466EF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4" creationId="{C5EF909D-3460-60C7-5509-982843EBAED4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5" creationId="{94B47149-B163-8C2C-59F7-F8329105669F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6" creationId="{3EE91058-B49B-7F47-284B-66BC21D3A0BB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7" creationId="{C60CE76C-D663-09C3-CED7-880BCC71766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8" creationId="{AD1ADF56-9D86-0BC1-EAA0-677DAA8E3C09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19" creationId="{7C5B7FC2-B137-B109-A98B-D7D213D9C323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21" creationId="{2AD4EAB5-2A2A-9344-5E77-9B2A1B38CE86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22" creationId="{CC734CE7-8D83-FCDC-1342-9AD12F13F90F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23" creationId="{FE139454-C176-094C-C932-EF703887347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24" creationId="{71F087F7-B21C-B803-0BD7-4D4845BEDF3E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25" creationId="{A3BA9B65-5CDA-5CBB-5777-1F37FE0C1D3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26" creationId="{61A0BEDE-DA1E-91B2-226E-706F9640DD00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27" creationId="{C189ECDA-9435-7362-F7CF-A748654E9525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28" creationId="{FB2D30A5-4F3C-D385-6D0A-6870AD32736E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29" creationId="{D8F3E63F-B375-0AB0-313B-A166150D869B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30" creationId="{B5912E1E-3B56-6E15-E14F-5FEE7605444C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31" creationId="{609B8F39-A106-EC24-32D9-F2C4E918DC8B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32" creationId="{5EC5C17F-E7D0-3931-DC94-3D23066E4307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33" creationId="{C9AA081E-09F3-6CFE-317B-6C245DC6F595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34" creationId="{FE718283-F9D5-CC0C-13D2-3F51C9BE9883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35" creationId="{A187862C-1958-6792-86FD-1B951B4B8DEE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36" creationId="{D6427A46-00B1-9246-67DF-8E945A4F0E65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37" creationId="{487B7012-013F-0424-0B8C-5BF6A1380CBD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43" creationId="{BAF9579C-696A-3BAB-C904-3BA39C68965C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44" creationId="{21B9C540-F300-402E-6B6D-A644BF4F753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45" creationId="{F53C4EEC-2C34-58E0-0B8D-AAB4B3D223CD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46" creationId="{68CCE2C1-B743-09E0-3043-6CF606909B58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47" creationId="{70A0CA03-D612-7ADC-C623-EA0D7EAE4B93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48" creationId="{6B85B3F3-4B91-B1AA-68CB-12F3E3F44E9E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49" creationId="{4BF16355-8761-B009-E853-15E3B5532C6D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0" creationId="{D2E23C00-A4F9-3AC5-74A5-B78F0730978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1" creationId="{56051E1E-2347-DF3E-61C7-63EDFE69FB7C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2" creationId="{7341D0D1-2191-6DC0-FDD6-014A581FB18C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3" creationId="{A8ED1A21-F484-5590-4910-FB6AA89184EA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4" creationId="{0411CA65-B725-8ABF-C69E-0D6254EED6E9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5" creationId="{7B0A2D1E-4CD5-4EFD-B9F6-D50125A47665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6" creationId="{05349408-EDE9-2D8F-7CDC-4863560AEE5B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7" creationId="{910AA4C4-C8E7-A822-C8A2-B874E15C2E5E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8" creationId="{C3A9D701-6A34-E011-7A80-C86ACE4C4E27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59" creationId="{0FC4950D-792D-A410-F8CC-38FBBA468831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0" creationId="{638C29EF-B496-0BD0-E689-41820462A62D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1" creationId="{4689CC1E-2CF9-9668-605A-A45A1CE5EB70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2" creationId="{3639AB4D-1D6F-1294-8EB3-FC5FA99EC5DD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3" creationId="{4015AF08-51DE-412F-9BE7-EEE64D5A3C25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4" creationId="{36E82D28-70CA-211E-7034-E81211696544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5" creationId="{1C3F9385-DFCD-77CB-2893-6BF5A5C40AF3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6" creationId="{261E9FC9-26DC-3DB7-4D7B-D613D9B3B46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7" creationId="{86A27666-61EB-C0CE-A578-A79DD543FBA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8" creationId="{84C92A9C-8588-75A1-3D72-37DFE0E9025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69" creationId="{A9EC3E20-9C8C-7979-AC62-BB83E92FF73F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70" creationId="{F0E28621-164A-C2FD-587F-B675D55D4A6F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71" creationId="{15309830-4C21-143F-6ABD-15746ACEA444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76" creationId="{A96154F5-2C8A-DE59-F409-77B5FCBC990A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77" creationId="{85751038-203C-B3DC-8B5E-F86411EEC5E9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78" creationId="{1AF4C0E3-0C67-A4E3-0A0F-495437B4B06B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79" creationId="{AC57D1E4-0634-21A6-0E3E-802ADD4D15F6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0" creationId="{AD33F443-3484-C581-0B82-51A382995CB5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1" creationId="{09F9B3FA-7DA8-CE27-365F-FAA08808D3F6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2" creationId="{62E16B80-69DE-B774-A2BE-1F222611C37F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3" creationId="{F42B1BAE-52D1-4D2B-C79F-277A40807DCB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4" creationId="{29C1D734-7498-C611-61C8-6157E16F656B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5" creationId="{0DD249E8-7268-B1D5-F676-BF7112519636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6" creationId="{B1E9D536-4E7D-D37E-A54D-72B2B9F33AD6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7" creationId="{6A43E653-ACE8-EA8E-7225-6E8C1419D671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8" creationId="{D45757BD-CECD-5301-8FE6-D588829B083D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89" creationId="{2FC0AD57-3C08-6F4C-48F8-1434B8E93E6A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0" creationId="{4E20D044-D82F-780D-EC3C-DA1E4FD5FDCB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1" creationId="{121F79EB-FBD3-016A-A328-95760EA9C996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2" creationId="{46968933-0E03-20F8-C417-47F0A638CAA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3" creationId="{26D08B16-F2BB-3F72-D046-5A52AB61CA8E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4" creationId="{6B5D1A93-EBAD-16EC-A5EA-3167DB5607E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5" creationId="{8501DA5F-54F6-9D96-92CC-4437781627B6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6" creationId="{A8EEF810-E732-1817-2E90-030267FEC15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7" creationId="{B0256AC4-EA75-D544-2CC3-4FEE90FC7412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8" creationId="{F9C178F6-B5B8-D23A-4B0D-FA029DB8CB78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299" creationId="{53FD604E-F10F-3E78-35E2-9DDD3EF9328C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00" creationId="{CCE67F96-1AF2-4128-105C-B42B1D2172AE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01" creationId="{FC4B55E3-1196-0A6E-3D27-D255A3CB948E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02" creationId="{8AC35CD0-6289-E2C8-1DB6-FC869C743F1C}"/>
          </ac:spMkLst>
        </pc:spChg>
        <pc:spChg chg="mod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03" creationId="{576764AB-A867-265F-1001-863690AFF413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05" creationId="{60158718-EBA7-0761-7680-A734D18E4E42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06" creationId="{E0CABA53-EF2B-5300-CFB9-8AFCC632A99D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07" creationId="{CB26050D-65E4-1668-6B5D-3D9755D94CA0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08" creationId="{2069DC84-26C2-2B31-2836-1635920EA012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10" creationId="{9E963CAD-F27F-A33B-C34C-4497FDC61C29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11" creationId="{3D904A77-BAEA-1507-21E6-693CC99C8149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13" creationId="{D19FD087-C3C2-ED92-E168-F2F23FB9A1F2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14" creationId="{8A7193F5-27E4-5851-E30A-7D4F1C5A85EC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16" creationId="{D7D240B5-7781-DB83-BB4B-3E263B9E787C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17" creationId="{A08288FF-83AF-F270-BE9C-7BCAAF3DF000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18" creationId="{3191A7D7-A7B0-4FF7-302A-2DAA3C43AD63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19" creationId="{AF77D875-7DE6-897B-91C6-2E0590A96C5D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0" creationId="{B7417B22-35C2-79AB-7E0F-A85D96E402AD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1" creationId="{6C20D671-CCF6-B56D-BF24-53995B5B1FE5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2" creationId="{B84B63FD-92BF-E152-5E95-635BA4DF07AE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3" creationId="{63E7DEDF-A850-3D50-D68D-A79BEB8B0896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4" creationId="{16C872B0-3F65-A420-B379-D629E1402D3F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5" creationId="{FAB74FBC-485F-B14E-061A-D4DFA56AD0D0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6" creationId="{BBA2D13E-E885-B9A4-CB0E-4ADC322C5A4D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7" creationId="{7534CA86-ABEC-73E7-66E3-7CE792DE71FF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8" creationId="{D0715D25-5DF1-B14E-6F78-F482CF339DC6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29" creationId="{43995335-57C1-6438-7076-ACC6C5C9E41D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30" creationId="{9BF5D3E3-DF2C-B99F-86DA-3743DE687E88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31" creationId="{9563F31B-0234-6A28-5C62-D3A96CCCC1E2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32" creationId="{38E7645F-FEBC-877D-4740-342213A699A7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33" creationId="{6A050D84-D26E-94BD-F214-B1473ADD558C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34" creationId="{67BE4C02-6384-8DF0-2A6E-12EB78671A66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35" creationId="{8B0735D8-5826-64DA-68A4-5F84D2290F64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36" creationId="{9E297F4D-222A-03B7-0987-A01804E46B1D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38" creationId="{ABC64B36-2611-088E-E855-E3A9A78B32CE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39" creationId="{E159850D-ABB3-49D3-F55A-3C3930FB4820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41" creationId="{672C0AE1-24CD-8E87-A947-1C4F6ACB49CC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42" creationId="{0597C09F-9525-88BB-0C93-9B85AA98D5A4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43" creationId="{72D034ED-C4D4-EA48-59A4-C65606C3AD19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44" creationId="{56179B69-BA46-E985-11D2-36703A459D68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45" creationId="{E4C218CB-8258-CE7F-03E6-3D6786A3D581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46" creationId="{721D8AB1-A899-AA00-7C13-4F9B05087696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47" creationId="{D36D4764-D101-4CCD-220E-D60F9FAF86EF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48" creationId="{3219C257-ACD9-2434-54ED-4DF761441963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50" creationId="{97416FBA-C4F0-850D-E568-3916EF68478B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51" creationId="{51023F32-971B-3A17-AB2E-1BF1FB55A50A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52" creationId="{F70B46D8-59FE-13DF-D01D-1DEF72327881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53" creationId="{04428912-9430-B500-B209-580C34321C7F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55" creationId="{89CA94CF-B6BE-733B-138F-D2BA74A163D3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56" creationId="{C59AF1E6-F07F-65FE-618F-1D98BA4C682D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57" creationId="{29C1D76C-8337-DCA9-5064-400E0E52A20E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58" creationId="{F9B7CAE0-235D-EAA7-D546-F14A80296B80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60" creationId="{37D541E2-1843-2E5F-1B70-6F82858DCEF3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61" creationId="{7069F41D-5979-F406-A6F1-6E87C1BA6AB7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62" creationId="{FEDB1E51-F87B-7DA2-3342-AA16E92291F3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63" creationId="{8EFF1333-5A51-31E8-D153-11A624F75FF6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64" creationId="{C183DFF5-3DC6-F53A-DAEB-33EA4200AC04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65" creationId="{4D1A340C-F654-2D15-B263-8D262D3AE2DF}"/>
          </ac:spMkLst>
        </pc:spChg>
        <pc:spChg chg="add mod topLvl">
          <ac:chgData name="Ritika Malik" userId="1e7786f2-111d-4d88-9333-27ad17dcf07d" providerId="ADAL" clId="{BF7BB309-96C5-42D7-872F-89231AB90120}" dt="2024-02-26T09:46:27.571" v="2832" actId="165"/>
          <ac:spMkLst>
            <pc:docMk/>
            <pc:sldMk cId="1967077348" sldId="257"/>
            <ac:spMk id="2366" creationId="{D359E56B-E174-137B-8038-37A7B10278B1}"/>
          </ac:spMkLst>
        </pc:spChg>
        <pc:spChg chg="add del mod">
          <ac:chgData name="Ritika Malik" userId="1e7786f2-111d-4d88-9333-27ad17dcf07d" providerId="ADAL" clId="{BF7BB309-96C5-42D7-872F-89231AB90120}" dt="2024-02-26T09:15:31.021" v="2140" actId="478"/>
          <ac:spMkLst>
            <pc:docMk/>
            <pc:sldMk cId="1967077348" sldId="257"/>
            <ac:spMk id="2368" creationId="{65A437C5-3E3B-2142-BC77-7A786F03A07A}"/>
          </ac:spMkLst>
        </pc:spChg>
        <pc:spChg chg="add del mod topLvl">
          <ac:chgData name="Ritika Malik" userId="1e7786f2-111d-4d88-9333-27ad17dcf07d" providerId="ADAL" clId="{BF7BB309-96C5-42D7-872F-89231AB90120}" dt="2024-02-26T11:22:18.749" v="5540" actId="14100"/>
          <ac:spMkLst>
            <pc:docMk/>
            <pc:sldMk cId="1967077348" sldId="257"/>
            <ac:spMk id="2369" creationId="{6C6CF3B9-DCEB-8138-D526-A755AEA505B0}"/>
          </ac:spMkLst>
        </pc:spChg>
        <pc:spChg chg="add del mod">
          <ac:chgData name="Ritika Malik" userId="1e7786f2-111d-4d88-9333-27ad17dcf07d" providerId="ADAL" clId="{BF7BB309-96C5-42D7-872F-89231AB90120}" dt="2024-02-26T09:16:15.586" v="2144" actId="478"/>
          <ac:spMkLst>
            <pc:docMk/>
            <pc:sldMk cId="1967077348" sldId="257"/>
            <ac:spMk id="2370" creationId="{568C1AA9-91C0-0D62-46EB-B94472305169}"/>
          </ac:spMkLst>
        </pc:spChg>
        <pc:spChg chg="add mod topLvl">
          <ac:chgData name="Ritika Malik" userId="1e7786f2-111d-4d88-9333-27ad17dcf07d" providerId="ADAL" clId="{BF7BB309-96C5-42D7-872F-89231AB90120}" dt="2024-02-26T11:29:01.215" v="5674" actId="1037"/>
          <ac:spMkLst>
            <pc:docMk/>
            <pc:sldMk cId="1967077348" sldId="257"/>
            <ac:spMk id="2371" creationId="{CD98069B-BCB5-CB63-DA5B-B4DE9E7C3A1F}"/>
          </ac:spMkLst>
        </pc:spChg>
        <pc:spChg chg="add del mod">
          <ac:chgData name="Ritika Malik" userId="1e7786f2-111d-4d88-9333-27ad17dcf07d" providerId="ADAL" clId="{BF7BB309-96C5-42D7-872F-89231AB90120}" dt="2024-02-26T09:43:35.077" v="2778" actId="478"/>
          <ac:spMkLst>
            <pc:docMk/>
            <pc:sldMk cId="1967077348" sldId="257"/>
            <ac:spMk id="2372" creationId="{05A23F59-0BDC-9C22-8E3A-7B05256DBD11}"/>
          </ac:spMkLst>
        </pc:spChg>
        <pc:spChg chg="add mod">
          <ac:chgData name="Ritika Malik" userId="1e7786f2-111d-4d88-9333-27ad17dcf07d" providerId="ADAL" clId="{BF7BB309-96C5-42D7-872F-89231AB90120}" dt="2024-02-26T10:13:59.684" v="3747" actId="14100"/>
          <ac:spMkLst>
            <pc:docMk/>
            <pc:sldMk cId="1967077348" sldId="257"/>
            <ac:spMk id="2373" creationId="{02D7860C-5B24-88B6-9648-7C78A1ACE33C}"/>
          </ac:spMkLst>
        </pc:spChg>
        <pc:spChg chg="add mod topLvl">
          <ac:chgData name="Ritika Malik" userId="1e7786f2-111d-4d88-9333-27ad17dcf07d" providerId="ADAL" clId="{BF7BB309-96C5-42D7-872F-89231AB90120}" dt="2024-02-26T10:30:29.979" v="4445" actId="14100"/>
          <ac:spMkLst>
            <pc:docMk/>
            <pc:sldMk cId="1967077348" sldId="257"/>
            <ac:spMk id="2374" creationId="{36FCE83E-99F3-2FFD-3571-64815583D007}"/>
          </ac:spMkLst>
        </pc:spChg>
        <pc:spChg chg="mod topLvl">
          <ac:chgData name="Ritika Malik" userId="1e7786f2-111d-4d88-9333-27ad17dcf07d" providerId="ADAL" clId="{BF7BB309-96C5-42D7-872F-89231AB90120}" dt="2024-02-26T10:28:35.068" v="4418" actId="1037"/>
          <ac:spMkLst>
            <pc:docMk/>
            <pc:sldMk cId="1967077348" sldId="257"/>
            <ac:spMk id="2378" creationId="{6FC9C8A3-06CC-582D-0B8D-E2C446DA0033}"/>
          </ac:spMkLst>
        </pc:spChg>
        <pc:spChg chg="mod topLvl">
          <ac:chgData name="Ritika Malik" userId="1e7786f2-111d-4d88-9333-27ad17dcf07d" providerId="ADAL" clId="{BF7BB309-96C5-42D7-872F-89231AB90120}" dt="2024-02-26T09:49:23.101" v="2909" actId="1037"/>
          <ac:spMkLst>
            <pc:docMk/>
            <pc:sldMk cId="1967077348" sldId="257"/>
            <ac:spMk id="2388" creationId="{5484CE63-A033-D0E3-38CA-FE35446359C3}"/>
          </ac:spMkLst>
        </pc:spChg>
        <pc:spChg chg="mod topLvl">
          <ac:chgData name="Ritika Malik" userId="1e7786f2-111d-4d88-9333-27ad17dcf07d" providerId="ADAL" clId="{BF7BB309-96C5-42D7-872F-89231AB90120}" dt="2024-02-26T09:47:59.357" v="2860" actId="122"/>
          <ac:spMkLst>
            <pc:docMk/>
            <pc:sldMk cId="1967077348" sldId="257"/>
            <ac:spMk id="2390" creationId="{D034B199-29C4-23B9-23E6-403DBABFB16B}"/>
          </ac:spMkLst>
        </pc:spChg>
        <pc:spChg chg="mod topLvl">
          <ac:chgData name="Ritika Malik" userId="1e7786f2-111d-4d88-9333-27ad17dcf07d" providerId="ADAL" clId="{BF7BB309-96C5-42D7-872F-89231AB90120}" dt="2024-02-26T09:49:47.159" v="2913" actId="14100"/>
          <ac:spMkLst>
            <pc:docMk/>
            <pc:sldMk cId="1967077348" sldId="257"/>
            <ac:spMk id="2391" creationId="{92AA0704-BE4A-9E6B-A978-756439D7739C}"/>
          </ac:spMkLst>
        </pc:spChg>
        <pc:spChg chg="mod topLvl">
          <ac:chgData name="Ritika Malik" userId="1e7786f2-111d-4d88-9333-27ad17dcf07d" providerId="ADAL" clId="{BF7BB309-96C5-42D7-872F-89231AB90120}" dt="2024-02-26T09:50:02.220" v="2927" actId="1035"/>
          <ac:spMkLst>
            <pc:docMk/>
            <pc:sldMk cId="1967077348" sldId="257"/>
            <ac:spMk id="2392" creationId="{B3AD52A3-2B29-9714-C6F6-FF6B3B729C8E}"/>
          </ac:spMkLst>
        </pc:spChg>
        <pc:spChg chg="mod topLvl">
          <ac:chgData name="Ritika Malik" userId="1e7786f2-111d-4d88-9333-27ad17dcf07d" providerId="ADAL" clId="{BF7BB309-96C5-42D7-872F-89231AB90120}" dt="2024-02-26T09:50:53.221" v="2970" actId="122"/>
          <ac:spMkLst>
            <pc:docMk/>
            <pc:sldMk cId="1967077348" sldId="257"/>
            <ac:spMk id="2394" creationId="{5BFEB37F-968D-315E-7FDB-D7994D55C399}"/>
          </ac:spMkLst>
        </pc:spChg>
        <pc:spChg chg="mod topLvl">
          <ac:chgData name="Ritika Malik" userId="1e7786f2-111d-4d88-9333-27ad17dcf07d" providerId="ADAL" clId="{BF7BB309-96C5-42D7-872F-89231AB90120}" dt="2024-02-26T09:51:27.646" v="2988" actId="1035"/>
          <ac:spMkLst>
            <pc:docMk/>
            <pc:sldMk cId="1967077348" sldId="257"/>
            <ac:spMk id="2395" creationId="{980B741F-1A33-8B2F-BF13-6C54F0254576}"/>
          </ac:spMkLst>
        </pc:spChg>
        <pc:spChg chg="mod topLvl">
          <ac:chgData name="Ritika Malik" userId="1e7786f2-111d-4d88-9333-27ad17dcf07d" providerId="ADAL" clId="{BF7BB309-96C5-42D7-872F-89231AB90120}" dt="2024-02-26T09:51:02.949" v="2972" actId="114"/>
          <ac:spMkLst>
            <pc:docMk/>
            <pc:sldMk cId="1967077348" sldId="257"/>
            <ac:spMk id="2397" creationId="{BEB5BBF4-CFB3-551A-64AD-1DA658A7B996}"/>
          </ac:spMkLst>
        </pc:spChg>
        <pc:spChg chg="mod topLvl">
          <ac:chgData name="Ritika Malik" userId="1e7786f2-111d-4d88-9333-27ad17dcf07d" providerId="ADAL" clId="{BF7BB309-96C5-42D7-872F-89231AB90120}" dt="2024-02-26T09:51:07.807" v="2973" actId="255"/>
          <ac:spMkLst>
            <pc:docMk/>
            <pc:sldMk cId="1967077348" sldId="257"/>
            <ac:spMk id="2398" creationId="{FFDB7ACB-8318-F04D-ABF6-8BB1BB533A6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00" creationId="{AAA47F32-D04C-7B5E-2D75-810021D1761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01" creationId="{5DFB7E75-3FC0-B767-73AE-16A6F1BA5EE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02" creationId="{E9505D0C-751A-7C8D-13A6-50A356EBD89B}"/>
          </ac:spMkLst>
        </pc:spChg>
        <pc:spChg chg="mod topLvl">
          <ac:chgData name="Ritika Malik" userId="1e7786f2-111d-4d88-9333-27ad17dcf07d" providerId="ADAL" clId="{BF7BB309-96C5-42D7-872F-89231AB90120}" dt="2024-02-26T09:29:02.604" v="2570" actId="1036"/>
          <ac:spMkLst>
            <pc:docMk/>
            <pc:sldMk cId="1967077348" sldId="257"/>
            <ac:spMk id="2403" creationId="{25961B65-8E61-E6F0-6169-65E77ADA9CA4}"/>
          </ac:spMkLst>
        </pc:spChg>
        <pc:spChg chg="mod topLvl">
          <ac:chgData name="Ritika Malik" userId="1e7786f2-111d-4d88-9333-27ad17dcf07d" providerId="ADAL" clId="{BF7BB309-96C5-42D7-872F-89231AB90120}" dt="2024-02-26T09:29:35.885" v="2574" actId="208"/>
          <ac:spMkLst>
            <pc:docMk/>
            <pc:sldMk cId="1967077348" sldId="257"/>
            <ac:spMk id="2404" creationId="{42D04D6A-5656-C390-1B58-29ADC8233427}"/>
          </ac:spMkLst>
        </pc:spChg>
        <pc:spChg chg="mod topLvl">
          <ac:chgData name="Ritika Malik" userId="1e7786f2-111d-4d88-9333-27ad17dcf07d" providerId="ADAL" clId="{BF7BB309-96C5-42D7-872F-89231AB90120}" dt="2024-02-26T09:34:21.179" v="2620" actId="208"/>
          <ac:spMkLst>
            <pc:docMk/>
            <pc:sldMk cId="1967077348" sldId="257"/>
            <ac:spMk id="2405" creationId="{6729AD50-A8BF-CEFE-5763-B33D42278DB3}"/>
          </ac:spMkLst>
        </pc:spChg>
        <pc:spChg chg="mod topLvl">
          <ac:chgData name="Ritika Malik" userId="1e7786f2-111d-4d88-9333-27ad17dcf07d" providerId="ADAL" clId="{BF7BB309-96C5-42D7-872F-89231AB90120}" dt="2024-02-26T09:29:18.637" v="2573" actId="208"/>
          <ac:spMkLst>
            <pc:docMk/>
            <pc:sldMk cId="1967077348" sldId="257"/>
            <ac:spMk id="2406" creationId="{FF01494B-73CB-38BC-BCA6-79D3AE5DF08E}"/>
          </ac:spMkLst>
        </pc:spChg>
        <pc:spChg chg="mod topLvl">
          <ac:chgData name="Ritika Malik" userId="1e7786f2-111d-4d88-9333-27ad17dcf07d" providerId="ADAL" clId="{BF7BB309-96C5-42D7-872F-89231AB90120}" dt="2024-02-26T09:29:41.262" v="2575" actId="208"/>
          <ac:spMkLst>
            <pc:docMk/>
            <pc:sldMk cId="1967077348" sldId="257"/>
            <ac:spMk id="2407" creationId="{4362DA44-C964-31D8-41D4-3DB6CA40A37F}"/>
          </ac:spMkLst>
        </pc:spChg>
        <pc:spChg chg="mod topLvl">
          <ac:chgData name="Ritika Malik" userId="1e7786f2-111d-4d88-9333-27ad17dcf07d" providerId="ADAL" clId="{BF7BB309-96C5-42D7-872F-89231AB90120}" dt="2024-02-26T09:34:14.916" v="2619" actId="208"/>
          <ac:spMkLst>
            <pc:docMk/>
            <pc:sldMk cId="1967077348" sldId="257"/>
            <ac:spMk id="2408" creationId="{BE9D9667-4B94-1ECC-82F7-77E4FF4EC132}"/>
          </ac:spMkLst>
        </pc:spChg>
        <pc:spChg chg="mod topLvl">
          <ac:chgData name="Ritika Malik" userId="1e7786f2-111d-4d88-9333-27ad17dcf07d" providerId="ADAL" clId="{BF7BB309-96C5-42D7-872F-89231AB90120}" dt="2024-02-26T09:51:51.359" v="2990" actId="14100"/>
          <ac:spMkLst>
            <pc:docMk/>
            <pc:sldMk cId="1967077348" sldId="257"/>
            <ac:spMk id="2409" creationId="{B3A85B5F-1131-844F-4082-7D1B39D56EEB}"/>
          </ac:spMkLst>
        </pc:spChg>
        <pc:spChg chg="mod topLvl">
          <ac:chgData name="Ritika Malik" userId="1e7786f2-111d-4d88-9333-27ad17dcf07d" providerId="ADAL" clId="{BF7BB309-96C5-42D7-872F-89231AB90120}" dt="2024-02-26T09:56:00.838" v="3068" actId="14100"/>
          <ac:spMkLst>
            <pc:docMk/>
            <pc:sldMk cId="1967077348" sldId="257"/>
            <ac:spMk id="2410" creationId="{6A5E8109-5120-F1BB-BB9C-7C0D9B5438C7}"/>
          </ac:spMkLst>
        </pc:spChg>
        <pc:spChg chg="mod topLvl">
          <ac:chgData name="Ritika Malik" userId="1e7786f2-111d-4d88-9333-27ad17dcf07d" providerId="ADAL" clId="{BF7BB309-96C5-42D7-872F-89231AB90120}" dt="2024-02-26T09:55:53.619" v="3066" actId="255"/>
          <ac:spMkLst>
            <pc:docMk/>
            <pc:sldMk cId="1967077348" sldId="257"/>
            <ac:spMk id="2411" creationId="{A7507DB8-6A6E-3615-13C3-6A3AF4F3FA14}"/>
          </ac:spMkLst>
        </pc:spChg>
        <pc:spChg chg="mod topLvl">
          <ac:chgData name="Ritika Malik" userId="1e7786f2-111d-4d88-9333-27ad17dcf07d" providerId="ADAL" clId="{BF7BB309-96C5-42D7-872F-89231AB90120}" dt="2024-02-26T09:56:17.490" v="3072" actId="255"/>
          <ac:spMkLst>
            <pc:docMk/>
            <pc:sldMk cId="1967077348" sldId="257"/>
            <ac:spMk id="2412" creationId="{ED9834F8-2A34-F091-E4E9-7A1B1BDDE85C}"/>
          </ac:spMkLst>
        </pc:spChg>
        <pc:spChg chg="mod topLvl">
          <ac:chgData name="Ritika Malik" userId="1e7786f2-111d-4d88-9333-27ad17dcf07d" providerId="ADAL" clId="{BF7BB309-96C5-42D7-872F-89231AB90120}" dt="2024-02-26T09:56:46.354" v="3081" actId="255"/>
          <ac:spMkLst>
            <pc:docMk/>
            <pc:sldMk cId="1967077348" sldId="257"/>
            <ac:spMk id="2413" creationId="{2B3F4706-E5A3-C82F-BD62-0E273535980C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14" creationId="{1891E221-C683-BAE1-E3D5-3266BF70CEA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15" creationId="{969F1FBA-B8FA-5499-364E-524F8A9A52C1}"/>
          </ac:spMkLst>
        </pc:spChg>
        <pc:spChg chg="mod topLvl">
          <ac:chgData name="Ritika Malik" userId="1e7786f2-111d-4d88-9333-27ad17dcf07d" providerId="ADAL" clId="{BF7BB309-96C5-42D7-872F-89231AB90120}" dt="2024-02-26T09:56:50.465" v="3082" actId="255"/>
          <ac:spMkLst>
            <pc:docMk/>
            <pc:sldMk cId="1967077348" sldId="257"/>
            <ac:spMk id="2416" creationId="{6F5E3315-967B-07CD-73FD-D148D874EFDF}"/>
          </ac:spMkLst>
        </pc:spChg>
        <pc:spChg chg="mod topLvl">
          <ac:chgData name="Ritika Malik" userId="1e7786f2-111d-4d88-9333-27ad17dcf07d" providerId="ADAL" clId="{BF7BB309-96C5-42D7-872F-89231AB90120}" dt="2024-02-26T09:56:55.532" v="3083" actId="255"/>
          <ac:spMkLst>
            <pc:docMk/>
            <pc:sldMk cId="1967077348" sldId="257"/>
            <ac:spMk id="2417" creationId="{33303B15-2A1A-AC77-C91A-86BF5F0D6295}"/>
          </ac:spMkLst>
        </pc:spChg>
        <pc:spChg chg="mod topLvl">
          <ac:chgData name="Ritika Malik" userId="1e7786f2-111d-4d88-9333-27ad17dcf07d" providerId="ADAL" clId="{BF7BB309-96C5-42D7-872F-89231AB90120}" dt="2024-02-26T09:57:01.614" v="3084" actId="255"/>
          <ac:spMkLst>
            <pc:docMk/>
            <pc:sldMk cId="1967077348" sldId="257"/>
            <ac:spMk id="2418" creationId="{67700AA0-4351-ADFB-3257-50EDF8B71280}"/>
          </ac:spMkLst>
        </pc:spChg>
        <pc:spChg chg="mod topLvl">
          <ac:chgData name="Ritika Malik" userId="1e7786f2-111d-4d88-9333-27ad17dcf07d" providerId="ADAL" clId="{BF7BB309-96C5-42D7-872F-89231AB90120}" dt="2024-02-26T09:48:49.148" v="2899" actId="1037"/>
          <ac:spMkLst>
            <pc:docMk/>
            <pc:sldMk cId="1967077348" sldId="257"/>
            <ac:spMk id="2419" creationId="{DDF3FF75-493F-8935-0C64-C617A6261544}"/>
          </ac:spMkLst>
        </pc:spChg>
        <pc:spChg chg="mod topLvl">
          <ac:chgData name="Ritika Malik" userId="1e7786f2-111d-4d88-9333-27ad17dcf07d" providerId="ADAL" clId="{BF7BB309-96C5-42D7-872F-89231AB90120}" dt="2024-02-26T09:48:36.354" v="2891" actId="1037"/>
          <ac:spMkLst>
            <pc:docMk/>
            <pc:sldMk cId="1967077348" sldId="257"/>
            <ac:spMk id="2420" creationId="{A977AA62-1D8C-97D6-89D4-91773FAA7964}"/>
          </ac:spMkLst>
        </pc:spChg>
        <pc:spChg chg="mod topLvl">
          <ac:chgData name="Ritika Malik" userId="1e7786f2-111d-4d88-9333-27ad17dcf07d" providerId="ADAL" clId="{BF7BB309-96C5-42D7-872F-89231AB90120}" dt="2024-02-26T09:48:20.536" v="2876" actId="1037"/>
          <ac:spMkLst>
            <pc:docMk/>
            <pc:sldMk cId="1967077348" sldId="257"/>
            <ac:spMk id="2421" creationId="{BDA25729-0893-C5FB-7F3D-8AD4D05E029A}"/>
          </ac:spMkLst>
        </pc:spChg>
        <pc:spChg chg="mod topLvl">
          <ac:chgData name="Ritika Malik" userId="1e7786f2-111d-4d88-9333-27ad17dcf07d" providerId="ADAL" clId="{BF7BB309-96C5-42D7-872F-89231AB90120}" dt="2024-02-26T09:51:58.095" v="2992" actId="14100"/>
          <ac:spMkLst>
            <pc:docMk/>
            <pc:sldMk cId="1967077348" sldId="257"/>
            <ac:spMk id="2422" creationId="{25840BA1-5151-CBCA-1ACB-8D6E1EC580F0}"/>
          </ac:spMkLst>
        </pc:spChg>
        <pc:spChg chg="mod topLvl">
          <ac:chgData name="Ritika Malik" userId="1e7786f2-111d-4d88-9333-27ad17dcf07d" providerId="ADAL" clId="{BF7BB309-96C5-42D7-872F-89231AB90120}" dt="2024-02-26T09:56:11.563" v="3071" actId="20577"/>
          <ac:spMkLst>
            <pc:docMk/>
            <pc:sldMk cId="1967077348" sldId="257"/>
            <ac:spMk id="2423" creationId="{7A62A60F-BCB1-5229-E05D-A94BE070F53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24" creationId="{2A273A3D-F273-FCCC-5EF8-36BCBAD17342}"/>
          </ac:spMkLst>
        </pc:spChg>
        <pc:spChg chg="mod topLvl">
          <ac:chgData name="Ritika Malik" userId="1e7786f2-111d-4d88-9333-27ad17dcf07d" providerId="ADAL" clId="{BF7BB309-96C5-42D7-872F-89231AB90120}" dt="2024-02-26T09:52:52.120" v="3002" actId="1035"/>
          <ac:spMkLst>
            <pc:docMk/>
            <pc:sldMk cId="1967077348" sldId="257"/>
            <ac:spMk id="2428" creationId="{A8195929-0FD5-2163-9C57-E7F3F9F96F36}"/>
          </ac:spMkLst>
        </pc:spChg>
        <pc:spChg chg="del mod topLvl">
          <ac:chgData name="Ritika Malik" userId="1e7786f2-111d-4d88-9333-27ad17dcf07d" providerId="ADAL" clId="{BF7BB309-96C5-42D7-872F-89231AB90120}" dt="2024-02-26T09:52:33.091" v="2994" actId="478"/>
          <ac:spMkLst>
            <pc:docMk/>
            <pc:sldMk cId="1967077348" sldId="257"/>
            <ac:spMk id="2429" creationId="{18EBBFB7-F3B5-0079-CC6D-67232CEE6266}"/>
          </ac:spMkLst>
        </pc:spChg>
        <pc:spChg chg="del mod topLvl">
          <ac:chgData name="Ritika Malik" userId="1e7786f2-111d-4d88-9333-27ad17dcf07d" providerId="ADAL" clId="{BF7BB309-96C5-42D7-872F-89231AB90120}" dt="2024-02-26T09:52:31.182" v="2993" actId="478"/>
          <ac:spMkLst>
            <pc:docMk/>
            <pc:sldMk cId="1967077348" sldId="257"/>
            <ac:spMk id="2430" creationId="{42F7B627-C0D7-1A1D-0D58-BC979BC8E183}"/>
          </ac:spMkLst>
        </pc:spChg>
        <pc:spChg chg="mod topLvl">
          <ac:chgData name="Ritika Malik" userId="1e7786f2-111d-4d88-9333-27ad17dcf07d" providerId="ADAL" clId="{BF7BB309-96C5-42D7-872F-89231AB90120}" dt="2024-02-26T09:52:44.469" v="2999" actId="1035"/>
          <ac:spMkLst>
            <pc:docMk/>
            <pc:sldMk cId="1967077348" sldId="257"/>
            <ac:spMk id="2431" creationId="{C1244E4E-14E5-4240-49C5-1477F9AB0F94}"/>
          </ac:spMkLst>
        </pc:spChg>
        <pc:spChg chg="mod topLvl">
          <ac:chgData name="Ritika Malik" userId="1e7786f2-111d-4d88-9333-27ad17dcf07d" providerId="ADAL" clId="{BF7BB309-96C5-42D7-872F-89231AB90120}" dt="2024-02-26T09:54:43.116" v="3052" actId="1038"/>
          <ac:spMkLst>
            <pc:docMk/>
            <pc:sldMk cId="1967077348" sldId="257"/>
            <ac:spMk id="2433" creationId="{E0241794-8B92-787B-E37B-F59C0C85BE3E}"/>
          </ac:spMkLst>
        </pc:spChg>
        <pc:spChg chg="del mod topLvl">
          <ac:chgData name="Ritika Malik" userId="1e7786f2-111d-4d88-9333-27ad17dcf07d" providerId="ADAL" clId="{BF7BB309-96C5-42D7-872F-89231AB90120}" dt="2024-02-26T09:54:12.086" v="3031" actId="478"/>
          <ac:spMkLst>
            <pc:docMk/>
            <pc:sldMk cId="1967077348" sldId="257"/>
            <ac:spMk id="2434" creationId="{CD3F7808-B92D-5753-CEE1-0635D568E668}"/>
          </ac:spMkLst>
        </pc:spChg>
        <pc:spChg chg="del mod topLvl">
          <ac:chgData name="Ritika Malik" userId="1e7786f2-111d-4d88-9333-27ad17dcf07d" providerId="ADAL" clId="{BF7BB309-96C5-42D7-872F-89231AB90120}" dt="2024-02-26T09:54:13.826" v="3032" actId="478"/>
          <ac:spMkLst>
            <pc:docMk/>
            <pc:sldMk cId="1967077348" sldId="257"/>
            <ac:spMk id="2435" creationId="{698DED3B-BAD5-C239-19D9-1111726179C6}"/>
          </ac:spMkLst>
        </pc:spChg>
        <pc:spChg chg="del mod topLvl">
          <ac:chgData name="Ritika Malik" userId="1e7786f2-111d-4d88-9333-27ad17dcf07d" providerId="ADAL" clId="{BF7BB309-96C5-42D7-872F-89231AB90120}" dt="2024-02-26T09:54:15.875" v="3033" actId="478"/>
          <ac:spMkLst>
            <pc:docMk/>
            <pc:sldMk cId="1967077348" sldId="257"/>
            <ac:spMk id="2436" creationId="{8394E125-A249-47C3-D243-CA797B838F28}"/>
          </ac:spMkLst>
        </pc:spChg>
        <pc:spChg chg="del mod topLvl">
          <ac:chgData name="Ritika Malik" userId="1e7786f2-111d-4d88-9333-27ad17dcf07d" providerId="ADAL" clId="{BF7BB309-96C5-42D7-872F-89231AB90120}" dt="2024-02-26T09:54:17.531" v="3034" actId="478"/>
          <ac:spMkLst>
            <pc:docMk/>
            <pc:sldMk cId="1967077348" sldId="257"/>
            <ac:spMk id="2437" creationId="{6BBF022C-8730-5717-D7EF-A0B61E61D01A}"/>
          </ac:spMkLst>
        </pc:spChg>
        <pc:spChg chg="del mod topLvl">
          <ac:chgData name="Ritika Malik" userId="1e7786f2-111d-4d88-9333-27ad17dcf07d" providerId="ADAL" clId="{BF7BB309-96C5-42D7-872F-89231AB90120}" dt="2024-02-26T09:54:19.165" v="3035" actId="478"/>
          <ac:spMkLst>
            <pc:docMk/>
            <pc:sldMk cId="1967077348" sldId="257"/>
            <ac:spMk id="2438" creationId="{CC8EE785-4A50-69A4-1A2C-27B46B870F45}"/>
          </ac:spMkLst>
        </pc:spChg>
        <pc:spChg chg="del mod topLvl">
          <ac:chgData name="Ritika Malik" userId="1e7786f2-111d-4d88-9333-27ad17dcf07d" providerId="ADAL" clId="{BF7BB309-96C5-42D7-872F-89231AB90120}" dt="2024-02-26T09:54:21.087" v="3036" actId="478"/>
          <ac:spMkLst>
            <pc:docMk/>
            <pc:sldMk cId="1967077348" sldId="257"/>
            <ac:spMk id="2439" creationId="{4AD57384-0562-F6B8-CA78-144AA80FCCCC}"/>
          </ac:spMkLst>
        </pc:spChg>
        <pc:spChg chg="del mod topLvl">
          <ac:chgData name="Ritika Malik" userId="1e7786f2-111d-4d88-9333-27ad17dcf07d" providerId="ADAL" clId="{BF7BB309-96C5-42D7-872F-89231AB90120}" dt="2024-02-26T09:54:22.887" v="3037" actId="478"/>
          <ac:spMkLst>
            <pc:docMk/>
            <pc:sldMk cId="1967077348" sldId="257"/>
            <ac:spMk id="2440" creationId="{A2481460-3B02-DF48-0A28-2593BCC4C36D}"/>
          </ac:spMkLst>
        </pc:spChg>
        <pc:spChg chg="del mod topLvl">
          <ac:chgData name="Ritika Malik" userId="1e7786f2-111d-4d88-9333-27ad17dcf07d" providerId="ADAL" clId="{BF7BB309-96C5-42D7-872F-89231AB90120}" dt="2024-02-26T09:54:25.025" v="3038" actId="478"/>
          <ac:spMkLst>
            <pc:docMk/>
            <pc:sldMk cId="1967077348" sldId="257"/>
            <ac:spMk id="2441" creationId="{7E7B51DF-673B-4254-6370-3D7503E0B5A9}"/>
          </ac:spMkLst>
        </pc:spChg>
        <pc:spChg chg="del mod topLvl">
          <ac:chgData name="Ritika Malik" userId="1e7786f2-111d-4d88-9333-27ad17dcf07d" providerId="ADAL" clId="{BF7BB309-96C5-42D7-872F-89231AB90120}" dt="2024-02-26T09:54:26.487" v="3039" actId="478"/>
          <ac:spMkLst>
            <pc:docMk/>
            <pc:sldMk cId="1967077348" sldId="257"/>
            <ac:spMk id="2442" creationId="{B2A3BC81-20CE-EA85-037C-96505F3607D4}"/>
          </ac:spMkLst>
        </pc:spChg>
        <pc:spChg chg="mod topLvl">
          <ac:chgData name="Ritika Malik" userId="1e7786f2-111d-4d88-9333-27ad17dcf07d" providerId="ADAL" clId="{BF7BB309-96C5-42D7-872F-89231AB90120}" dt="2024-02-26T09:54:34.617" v="3043" actId="1037"/>
          <ac:spMkLst>
            <pc:docMk/>
            <pc:sldMk cId="1967077348" sldId="257"/>
            <ac:spMk id="2443" creationId="{575647AE-7610-D8B1-B951-88163EABF52D}"/>
          </ac:spMkLst>
        </pc:spChg>
        <pc:spChg chg="mod topLvl">
          <ac:chgData name="Ritika Malik" userId="1e7786f2-111d-4d88-9333-27ad17dcf07d" providerId="ADAL" clId="{BF7BB309-96C5-42D7-872F-89231AB90120}" dt="2024-02-26T09:53:34.887" v="3016" actId="1036"/>
          <ac:spMkLst>
            <pc:docMk/>
            <pc:sldMk cId="1967077348" sldId="257"/>
            <ac:spMk id="2446" creationId="{3FD7E981-E834-49A9-A6A7-AA27DC81255A}"/>
          </ac:spMkLst>
        </pc:spChg>
        <pc:spChg chg="del mod topLvl">
          <ac:chgData name="Ritika Malik" userId="1e7786f2-111d-4d88-9333-27ad17dcf07d" providerId="ADAL" clId="{BF7BB309-96C5-42D7-872F-89231AB90120}" dt="2024-02-26T09:52:59.408" v="3005" actId="478"/>
          <ac:spMkLst>
            <pc:docMk/>
            <pc:sldMk cId="1967077348" sldId="257"/>
            <ac:spMk id="2447" creationId="{8F9DEC47-AE12-FB78-C2B3-F455237FC8EA}"/>
          </ac:spMkLst>
        </pc:spChg>
        <pc:spChg chg="del mod topLvl">
          <ac:chgData name="Ritika Malik" userId="1e7786f2-111d-4d88-9333-27ad17dcf07d" providerId="ADAL" clId="{BF7BB309-96C5-42D7-872F-89231AB90120}" dt="2024-02-26T09:52:57.144" v="3004" actId="478"/>
          <ac:spMkLst>
            <pc:docMk/>
            <pc:sldMk cId="1967077348" sldId="257"/>
            <ac:spMk id="2448" creationId="{E4972451-6E9A-2E09-5C51-3505D7036013}"/>
          </ac:spMkLst>
        </pc:spChg>
        <pc:spChg chg="mod topLvl">
          <ac:chgData name="Ritika Malik" userId="1e7786f2-111d-4d88-9333-27ad17dcf07d" providerId="ADAL" clId="{BF7BB309-96C5-42D7-872F-89231AB90120}" dt="2024-02-26T09:53:19.407" v="3010" actId="1035"/>
          <ac:spMkLst>
            <pc:docMk/>
            <pc:sldMk cId="1967077348" sldId="257"/>
            <ac:spMk id="2449" creationId="{1FB6025A-A494-ECA5-AB3B-2ED95D8A5DDB}"/>
          </ac:spMkLst>
        </pc:spChg>
        <pc:spChg chg="mod topLvl">
          <ac:chgData name="Ritika Malik" userId="1e7786f2-111d-4d88-9333-27ad17dcf07d" providerId="ADAL" clId="{BF7BB309-96C5-42D7-872F-89231AB90120}" dt="2024-02-26T09:28:34.853" v="2565" actId="208"/>
          <ac:spMkLst>
            <pc:docMk/>
            <pc:sldMk cId="1967077348" sldId="257"/>
            <ac:spMk id="2450" creationId="{CEE62CE1-662D-9FFD-3613-543285E1FA9A}"/>
          </ac:spMkLst>
        </pc:spChg>
        <pc:spChg chg="mod topLvl">
          <ac:chgData name="Ritika Malik" userId="1e7786f2-111d-4d88-9333-27ad17dcf07d" providerId="ADAL" clId="{BF7BB309-96C5-42D7-872F-89231AB90120}" dt="2024-02-26T09:28:48.671" v="2567" actId="1036"/>
          <ac:spMkLst>
            <pc:docMk/>
            <pc:sldMk cId="1967077348" sldId="257"/>
            <ac:spMk id="2451" creationId="{3448F20C-881D-C446-1298-E5CA31BA27B3}"/>
          </ac:spMkLst>
        </pc:spChg>
        <pc:spChg chg="mod topLvl">
          <ac:chgData name="Ritika Malik" userId="1e7786f2-111d-4d88-9333-27ad17dcf07d" providerId="ADAL" clId="{BF7BB309-96C5-42D7-872F-89231AB90120}" dt="2024-02-26T09:29:57.824" v="2577" actId="208"/>
          <ac:spMkLst>
            <pc:docMk/>
            <pc:sldMk cId="1967077348" sldId="257"/>
            <ac:spMk id="2452" creationId="{B1521EA2-0CB1-7893-D5C0-1132C911327D}"/>
          </ac:spMkLst>
        </pc:spChg>
        <pc:spChg chg="mod topLvl">
          <ac:chgData name="Ritika Malik" userId="1e7786f2-111d-4d88-9333-27ad17dcf07d" providerId="ADAL" clId="{BF7BB309-96C5-42D7-872F-89231AB90120}" dt="2024-02-26T09:29:47.992" v="2576" actId="208"/>
          <ac:spMkLst>
            <pc:docMk/>
            <pc:sldMk cId="1967077348" sldId="257"/>
            <ac:spMk id="2453" creationId="{63AC6D5A-82D8-2B7B-7A18-99E96FC2D562}"/>
          </ac:spMkLst>
        </pc:spChg>
        <pc:spChg chg="mod topLvl">
          <ac:chgData name="Ritika Malik" userId="1e7786f2-111d-4d88-9333-27ad17dcf07d" providerId="ADAL" clId="{BF7BB309-96C5-42D7-872F-89231AB90120}" dt="2024-02-26T09:34:26.306" v="2621" actId="208"/>
          <ac:spMkLst>
            <pc:docMk/>
            <pc:sldMk cId="1967077348" sldId="257"/>
            <ac:spMk id="2454" creationId="{DEAAF75D-A71C-053C-AA18-72C95D68FED2}"/>
          </ac:spMkLst>
        </pc:spChg>
        <pc:spChg chg="mod topLvl">
          <ac:chgData name="Ritika Malik" userId="1e7786f2-111d-4d88-9333-27ad17dcf07d" providerId="ADAL" clId="{BF7BB309-96C5-42D7-872F-89231AB90120}" dt="2024-02-26T09:34:32.580" v="2622" actId="208"/>
          <ac:spMkLst>
            <pc:docMk/>
            <pc:sldMk cId="1967077348" sldId="257"/>
            <ac:spMk id="2455" creationId="{D49872F1-F395-979B-960B-594E2B78F28F}"/>
          </ac:spMkLst>
        </pc:spChg>
        <pc:spChg chg="del mod topLvl">
          <ac:chgData name="Ritika Malik" userId="1e7786f2-111d-4d88-9333-27ad17dcf07d" providerId="ADAL" clId="{BF7BB309-96C5-42D7-872F-89231AB90120}" dt="2024-02-26T09:54:59.151" v="3054" actId="478"/>
          <ac:spMkLst>
            <pc:docMk/>
            <pc:sldMk cId="1967077348" sldId="257"/>
            <ac:spMk id="2457" creationId="{3AED249C-6FAB-514D-159C-460A6B7F71C8}"/>
          </ac:spMkLst>
        </pc:spChg>
        <pc:spChg chg="del mod topLvl">
          <ac:chgData name="Ritika Malik" userId="1e7786f2-111d-4d88-9333-27ad17dcf07d" providerId="ADAL" clId="{BF7BB309-96C5-42D7-872F-89231AB90120}" dt="2024-02-26T09:54:57.088" v="3053" actId="478"/>
          <ac:spMkLst>
            <pc:docMk/>
            <pc:sldMk cId="1967077348" sldId="257"/>
            <ac:spMk id="2458" creationId="{812DD551-16BE-3E95-3295-DCEF380032C4}"/>
          </ac:spMkLst>
        </pc:spChg>
        <pc:spChg chg="mod topLvl">
          <ac:chgData name="Ritika Malik" userId="1e7786f2-111d-4d88-9333-27ad17dcf07d" providerId="ADAL" clId="{BF7BB309-96C5-42D7-872F-89231AB90120}" dt="2024-02-26T09:55:09.527" v="3056" actId="255"/>
          <ac:spMkLst>
            <pc:docMk/>
            <pc:sldMk cId="1967077348" sldId="257"/>
            <ac:spMk id="2459" creationId="{CE7E3258-404A-C0BC-A15B-22C4963391B0}"/>
          </ac:spMkLst>
        </pc:spChg>
        <pc:spChg chg="mod topLvl">
          <ac:chgData name="Ritika Malik" userId="1e7786f2-111d-4d88-9333-27ad17dcf07d" providerId="ADAL" clId="{BF7BB309-96C5-42D7-872F-89231AB90120}" dt="2024-02-26T09:55:04.411" v="3055" actId="255"/>
          <ac:spMkLst>
            <pc:docMk/>
            <pc:sldMk cId="1967077348" sldId="257"/>
            <ac:spMk id="2460" creationId="{FB7E68BD-8770-7F4D-602E-08ECF2BD0A34}"/>
          </ac:spMkLst>
        </pc:spChg>
        <pc:spChg chg="mod topLvl">
          <ac:chgData name="Ritika Malik" userId="1e7786f2-111d-4d88-9333-27ad17dcf07d" providerId="ADAL" clId="{BF7BB309-96C5-42D7-872F-89231AB90120}" dt="2024-02-26T09:55:48.229" v="3065" actId="255"/>
          <ac:spMkLst>
            <pc:docMk/>
            <pc:sldMk cId="1967077348" sldId="257"/>
            <ac:spMk id="2461" creationId="{19B1CE3F-604E-110A-A138-9A978F18766F}"/>
          </ac:spMkLst>
        </pc:spChg>
        <pc:spChg chg="mod topLvl">
          <ac:chgData name="Ritika Malik" userId="1e7786f2-111d-4d88-9333-27ad17dcf07d" providerId="ADAL" clId="{BF7BB309-96C5-42D7-872F-89231AB90120}" dt="2024-02-26T09:56:22.085" v="3073" actId="255"/>
          <ac:spMkLst>
            <pc:docMk/>
            <pc:sldMk cId="1967077348" sldId="257"/>
            <ac:spMk id="2462" creationId="{87F8DA94-24A0-E6AF-AEF4-1BA57D498FA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63" creationId="{01657AC0-BD24-ADAC-F282-952DBBF73C2B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65" creationId="{E2AA9DB3-6DA2-06BD-AE54-8224C60C9E6B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66" creationId="{0A274EC9-C987-3D2C-D8F9-871553248A8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67" creationId="{B91E90B6-9140-803B-71DB-EE7C19B2933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68" creationId="{5A56E1D0-B932-075E-B561-22088BEDCF0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69" creationId="{7D9BC45C-5AC5-292F-7653-9DF532FEE8C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0" creationId="{8FA1E82F-0195-F960-EADF-38B322C7854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1" creationId="{5C154AC6-6738-E77A-F271-BDC133D41B6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2" creationId="{E6F778FB-6BF2-BCE6-4F2D-D2B3CA794E6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3" creationId="{31D48DDA-A2B3-0D28-5B8E-34F12A7FDCD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4" creationId="{CF4C998D-ED9A-30BD-9E9F-1D57DB369FA9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5" creationId="{46935577-BAD5-BCE2-C99A-4A3B47F51C1B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6" creationId="{FA19F899-0D25-82A0-2157-DC4F1D19181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7" creationId="{E694C427-EC8E-1A9B-20CD-5B2FDEF8780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8" creationId="{54B4EC1B-12A9-434F-806B-7ADDE74E245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79" creationId="{61F7CD5E-EA67-A5F5-A972-C4376853A30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0" creationId="{CBFA46ED-9516-50DC-22B4-25C1B529899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1" creationId="{6F80403F-E1BB-209D-4D61-2D40FB43BA5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2" creationId="{F45D6F2A-4B93-199D-90ED-B454FFD3D76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3" creationId="{67276B8C-67A4-87B1-A476-A399A75B807F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4" creationId="{85DDB066-4D5D-2BCD-B089-970912AACE3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5" creationId="{6FAD7F0E-68E5-A63E-EF6E-C4B26503499B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6" creationId="{529550D1-0A95-7E84-5B4D-96F93B25C6F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7" creationId="{28758903-37CC-F2D8-819C-A961D0B8FDB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8" creationId="{B408E256-C8B5-3CA6-ED8E-CEDDAB2A286A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89" creationId="{DDC5E1EB-5539-45F4-971C-DCBF882CAE9A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0" creationId="{7865FFD5-264D-5908-0BF6-5EEB0C31DFA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1" creationId="{8ADD8E4A-5F2B-04BE-AF4E-EC94FE0C155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2" creationId="{786497C6-EB9D-D233-B911-41E05E0F61CE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3" creationId="{6C94FED4-72FA-5E19-925A-D81DA308723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4" creationId="{5D801973-94B9-7F93-0633-63679A9B922F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5" creationId="{061DB1D3-A0B2-5A39-04C1-E7DF74B5C4F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6" creationId="{A2E8DFBB-EE96-2916-AD68-E08398BEF87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7" creationId="{213C9388-D6C5-1D35-E521-63AD984A9849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8" creationId="{0769682A-6122-6B08-7350-0282C95C599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499" creationId="{5601BD9F-4EA0-5E47-4519-0436C111FC6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0" creationId="{C8B4BED1-C8D3-4C9D-F123-FA8C7836797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1" creationId="{3FC764CB-6885-59AA-8B22-FB2299BADC1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2" creationId="{021A5B2D-2BEE-B182-1B21-EE1F88D2763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3" creationId="{0B5951F5-A4A5-5DB9-ED5E-EF50EC2129F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4" creationId="{3C3EE3CD-A77C-0AD9-D942-F2E086771A9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5" creationId="{4A9C9014-B022-0979-CC58-4C2CE4E6B5F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6" creationId="{F7814BB8-D859-15CB-63B0-4F9385BEBC4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7" creationId="{76A32145-BFEC-6D9F-7189-CC86EF47335E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8" creationId="{B4DD9966-CD05-C1C0-0FAB-1EC8CB38CBA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09" creationId="{E6BE95A9-D9B1-47A9-9B37-D417EFC83FE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0" creationId="{7BFAF633-122A-6667-0CBA-D38FB5EA350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1" creationId="{F617596C-DAF0-33F5-38D0-79102342B66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2" creationId="{E8FC49E4-435A-68AB-5131-5B5EC69F8F9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3" creationId="{C047C02C-27F6-D90E-A931-4F514E9D7DD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4" creationId="{AB648288-6648-72DE-C628-3FA053E2A0E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5" creationId="{B137283B-1180-6DB4-2686-CF82FADC381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6" creationId="{60F87C49-76D2-A24C-42F3-6A2E8E3EC6D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7" creationId="{008B7A1C-AF26-9968-0818-900E185CC74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8" creationId="{9BF03102-36C1-7566-606F-B53BA91AB53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19" creationId="{62FA9680-BA0E-487E-146D-C93009D07AD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0" creationId="{23F39E03-53D8-A1B9-12C5-5CC90DD4959A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1" creationId="{9FE922DF-820D-003E-A10A-51950168928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2" creationId="{81988E82-DFBC-43AD-D858-E5F751F07DC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3" creationId="{CE15E788-8860-03E8-3551-451727EA3A7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4" creationId="{58584DD6-7E14-057E-D964-08C029A2053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5" creationId="{893C50E3-034C-31DC-EAC5-B7C473C47E5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6" creationId="{06B6A938-D3EE-6CBC-9BEF-4E12C6375D1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7" creationId="{C7FCFDD0-929D-0CF1-099B-B548B9E2D67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8" creationId="{F9406721-5B0C-5BF9-B61E-15759AAE2A7C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29" creationId="{61058717-4B6F-026D-CC86-067B60AC4F3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0" creationId="{6F4FFF5A-47DE-C536-52A2-C7808BCF225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1" creationId="{A28E51D0-8159-309C-C1EC-6698EBE32C8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2" creationId="{70C65603-5CB6-C94E-C5EB-2CBBD9CDB8A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3" creationId="{04AC1373-5DEB-159E-BB76-4341B4F3CC8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4" creationId="{8C03F890-2C47-BDD1-C6DF-F17F322DBCD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5" creationId="{E36A7B17-B77A-7DF6-3F90-5DBD707A586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6" creationId="{E4DE76A8-67EB-65C8-5098-2AA0EFD591B9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7" creationId="{50733397-8E78-BFFB-D63F-C34E63CD1C9F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8" creationId="{B063A641-B079-BC07-9C89-5FAA408C351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39" creationId="{2E36D3DE-4D7A-4901-FDF9-DD70C894B39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0" creationId="{316A5555-B53E-736E-E796-4EF0F04D33F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1" creationId="{3F117AE7-B0C1-4DD3-F17A-1B619CC655B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2" creationId="{A465F1EC-BFD2-0C6D-47A8-D176890253EA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3" creationId="{E2D8C9D8-8EC9-626F-2358-5D628435165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4" creationId="{667EE881-42A9-714E-8903-4C55E7C4FAC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5" creationId="{D98585B8-D15C-9038-974C-5E4ED563E51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6" creationId="{D94A25B2-186E-0603-29E9-0B0ED233074A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7" creationId="{FDEC122A-412F-C3F1-E929-99AE15BA030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8" creationId="{61B606BB-371B-076C-9C05-5EBC24FC326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49" creationId="{4EBD1330-613C-78D7-AB47-5A4341F2B5BC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0" creationId="{02262627-ADF6-CD07-1075-B851C7010B5B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1" creationId="{5D47F136-59B0-F8DE-D080-9A3C5D262C6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2" creationId="{83A8B091-3FA9-8888-2F80-6505641A942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3" creationId="{DE3B9A42-FD5E-BDE0-202B-33F170B63A4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4" creationId="{F1BDA324-F9BB-FBC1-0A89-46E2549C1F4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5" creationId="{7132D23E-FCD4-B474-8CC7-8D01BEC51ED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6" creationId="{19714EA4-C0D3-D7BD-703B-AD4355BE464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7" creationId="{9CC4C03A-21A7-D9F3-5589-6FC87DEC5A5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8" creationId="{96CE7AC6-B4D4-61E7-7CA6-CB9BDBCF63B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59" creationId="{E1DA53AF-07B0-5C85-52B9-5F91ED6E29CA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0" creationId="{CB0FA2FB-CEEB-8B25-DF15-6A78E682A47C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1" creationId="{04921D44-BA47-2067-ECD8-7F3F1CFF29D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2" creationId="{BC4ED20C-3917-4DCD-836A-1E0C90DAC6D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3" creationId="{D5AEAFD7-0493-DFA0-22AB-D1F00ED4935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4" creationId="{3A25AF5F-EC3C-DD8C-5356-559486879DF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5" creationId="{5D64BBFB-70E3-892E-85A2-68A90A7C5DC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6" creationId="{DC7657A8-84E1-1F71-62CB-DD5F6E5C2C3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7" creationId="{2F40E49B-84EF-1905-D7AD-C14E62DD2267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8" creationId="{189E9CBB-922B-EF78-8DA4-45EEFBA41E4C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69" creationId="{E8BFB000-FD29-4A0E-2AA1-EF348179CFD9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0" creationId="{A94C2ACD-92DB-8B63-48C8-C173EA49F52B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1" creationId="{CB5570A6-84C3-21D0-141E-BB071054BF8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2" creationId="{A998084B-71C2-6356-0A6D-B1996B055D0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3" creationId="{AE0D6DF9-96CC-CD98-5E4A-305A3C15EE5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4" creationId="{1F345747-6A57-429D-4900-EE3A5EF597C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5" creationId="{E5E780F6-31A4-D49B-70BE-41B8A2CFE264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6" creationId="{33C7DF0F-0AD8-1C86-6D4E-63B5159E86EE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7" creationId="{5B016EF4-A370-ADEA-B5AD-51C227EB94A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8" creationId="{3F1A9E33-FBC3-5189-89D8-ED714120D6E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79" creationId="{F1826D36-E4C8-3685-FBD3-A9D8DF0AC15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0" creationId="{8CDDBB86-1537-20F4-D951-DC2D7C914643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1" creationId="{682DB684-5449-0839-0D0E-A8671F6BCAC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2" creationId="{AC8BB5E0-E0F0-DDAB-32B4-CFF9A3A2EB59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3" creationId="{6FB84024-1D1C-82F2-08F7-881DC07EAE9C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4" creationId="{7B5B4270-150C-0063-2973-84BE20C7EFC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5" creationId="{0809EAF5-758E-770F-EAFB-D3708A8428D1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6" creationId="{9D3EEC98-AB8D-7A86-2F5E-EFD7B78CEC78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7" creationId="{22BFDA0A-015D-D5CB-107A-2A932C3FD61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8" creationId="{E690EEE6-6C16-58D3-A1DF-C0D6E6E6D7E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89" creationId="{F8D74EAC-9BBE-7001-60D8-78C6747F599E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0" creationId="{BEF24EE6-8EEC-C29D-C6B4-A67BA6232E7D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1" creationId="{315D522E-E1C0-11A5-B512-4D29E294488C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2" creationId="{EC862C2F-3910-797C-7C34-3C28D020CE6F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3" creationId="{629A87F8-FFF1-E5FB-BE03-F337540D513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4" creationId="{BF020856-9E84-8138-8DCD-19F54CBE548E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5" creationId="{3BFD14FA-9D8F-5F6B-CAF8-62C265B6C4FF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6" creationId="{4340D5CB-2FAA-DD5F-BA13-3CF5077A7B49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7" creationId="{693CBDC9-1FE3-7114-17F2-E7F9FB44966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8" creationId="{64A6DC9E-00DB-57C3-6E12-B531404A82D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599" creationId="{86AB3558-C967-40B9-0E49-CE39874CBAE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600" creationId="{9D20B502-4530-9CE1-495C-1E235C727D0F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601" creationId="{3E60D4B7-F5CA-EF05-4E38-6047904427E6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602" creationId="{7D7D5F81-1291-7460-62F3-474D1199C8B5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603" creationId="{1111696F-F5BF-788A-8E7B-15010E78C7F0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604" creationId="{7C39C4B3-F7FD-4B5D-CDBC-877017BB2C5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605" creationId="{B5CFCFC2-38F2-9CAB-0CAF-AB7E1EA4CC12}"/>
          </ac:spMkLst>
        </pc:spChg>
        <pc:spChg chg="mod topLvl">
          <ac:chgData name="Ritika Malik" userId="1e7786f2-111d-4d88-9333-27ad17dcf07d" providerId="ADAL" clId="{BF7BB309-96C5-42D7-872F-89231AB90120}" dt="2024-02-26T09:23:01.413" v="2313" actId="164"/>
          <ac:spMkLst>
            <pc:docMk/>
            <pc:sldMk cId="1967077348" sldId="257"/>
            <ac:spMk id="2606" creationId="{804EF5E4-28E5-781B-FF9A-2DC45CBC001C}"/>
          </ac:spMkLst>
        </pc:spChg>
        <pc:spChg chg="mod topLvl">
          <ac:chgData name="Ritika Malik" userId="1e7786f2-111d-4d88-9333-27ad17dcf07d" providerId="ADAL" clId="{BF7BB309-96C5-42D7-872F-89231AB90120}" dt="2024-02-26T10:28:38.244" v="4425" actId="1036"/>
          <ac:spMkLst>
            <pc:docMk/>
            <pc:sldMk cId="1967077348" sldId="257"/>
            <ac:spMk id="2607" creationId="{48B03441-F6CB-618A-8CD6-9EB0268604ED}"/>
          </ac:spMkLst>
        </pc:spChg>
        <pc:spChg chg="mod">
          <ac:chgData name="Ritika Malik" userId="1e7786f2-111d-4d88-9333-27ad17dcf07d" providerId="ADAL" clId="{BF7BB309-96C5-42D7-872F-89231AB90120}" dt="2024-02-26T09:55:32.079" v="3063" actId="255"/>
          <ac:spMkLst>
            <pc:docMk/>
            <pc:sldMk cId="1967077348" sldId="257"/>
            <ac:spMk id="2609" creationId="{886AF343-D5D9-04A3-D951-F2166354ACA2}"/>
          </ac:spMkLst>
        </pc:spChg>
        <pc:spChg chg="del mod">
          <ac:chgData name="Ritika Malik" userId="1e7786f2-111d-4d88-9333-27ad17dcf07d" providerId="ADAL" clId="{BF7BB309-96C5-42D7-872F-89231AB90120}" dt="2024-02-26T09:55:27.876" v="3062" actId="478"/>
          <ac:spMkLst>
            <pc:docMk/>
            <pc:sldMk cId="1967077348" sldId="257"/>
            <ac:spMk id="2610" creationId="{FB7D606E-DDD7-C8F8-5490-B14E72229DD1}"/>
          </ac:spMkLst>
        </pc:spChg>
        <pc:spChg chg="del mod">
          <ac:chgData name="Ritika Malik" userId="1e7786f2-111d-4d88-9333-27ad17dcf07d" providerId="ADAL" clId="{BF7BB309-96C5-42D7-872F-89231AB90120}" dt="2024-02-26T09:55:25.223" v="3061" actId="478"/>
          <ac:spMkLst>
            <pc:docMk/>
            <pc:sldMk cId="1967077348" sldId="257"/>
            <ac:spMk id="2611" creationId="{31068917-B9C6-D35C-55A6-7B38C7BA4DA1}"/>
          </ac:spMkLst>
        </pc:spChg>
        <pc:spChg chg="del mod">
          <ac:chgData name="Ritika Malik" userId="1e7786f2-111d-4d88-9333-27ad17dcf07d" providerId="ADAL" clId="{BF7BB309-96C5-42D7-872F-89231AB90120}" dt="2024-02-26T09:55:23.443" v="3060" actId="478"/>
          <ac:spMkLst>
            <pc:docMk/>
            <pc:sldMk cId="1967077348" sldId="257"/>
            <ac:spMk id="2612" creationId="{3FC02340-DF63-6ACD-84DD-E3335304F552}"/>
          </ac:spMkLst>
        </pc:spChg>
        <pc:spChg chg="del mod">
          <ac:chgData name="Ritika Malik" userId="1e7786f2-111d-4d88-9333-27ad17dcf07d" providerId="ADAL" clId="{BF7BB309-96C5-42D7-872F-89231AB90120}" dt="2024-02-26T09:55:21.415" v="3059" actId="478"/>
          <ac:spMkLst>
            <pc:docMk/>
            <pc:sldMk cId="1967077348" sldId="257"/>
            <ac:spMk id="2613" creationId="{5CD24BBE-1081-5F30-AA09-9F63366611C6}"/>
          </ac:spMkLst>
        </pc:spChg>
        <pc:spChg chg="del mod">
          <ac:chgData name="Ritika Malik" userId="1e7786f2-111d-4d88-9333-27ad17dcf07d" providerId="ADAL" clId="{BF7BB309-96C5-42D7-872F-89231AB90120}" dt="2024-02-26T09:55:19.618" v="3058" actId="478"/>
          <ac:spMkLst>
            <pc:docMk/>
            <pc:sldMk cId="1967077348" sldId="257"/>
            <ac:spMk id="2614" creationId="{7ED10B93-39B9-A014-6D00-66B253789072}"/>
          </ac:spMkLst>
        </pc:spChg>
        <pc:spChg chg="mod">
          <ac:chgData name="Ritika Malik" userId="1e7786f2-111d-4d88-9333-27ad17dcf07d" providerId="ADAL" clId="{BF7BB309-96C5-42D7-872F-89231AB90120}" dt="2024-02-26T09:55:15.624" v="3057" actId="255"/>
          <ac:spMkLst>
            <pc:docMk/>
            <pc:sldMk cId="1967077348" sldId="257"/>
            <ac:spMk id="2615" creationId="{D007AF4A-1384-33B3-FB24-209ED4544AC9}"/>
          </ac:spMkLst>
        </pc:spChg>
        <pc:spChg chg="mod">
          <ac:chgData name="Ritika Malik" userId="1e7786f2-111d-4d88-9333-27ad17dcf07d" providerId="ADAL" clId="{BF7BB309-96C5-42D7-872F-89231AB90120}" dt="2024-02-26T09:53:47.364" v="3018" actId="255"/>
          <ac:spMkLst>
            <pc:docMk/>
            <pc:sldMk cId="1967077348" sldId="257"/>
            <ac:spMk id="2617" creationId="{9B8DA796-165F-C564-150F-1EE20B33FF38}"/>
          </ac:spMkLst>
        </pc:spChg>
        <pc:spChg chg="del mod">
          <ac:chgData name="Ritika Malik" userId="1e7786f2-111d-4d88-9333-27ad17dcf07d" providerId="ADAL" clId="{BF7BB309-96C5-42D7-872F-89231AB90120}" dt="2024-02-26T09:53:53.154" v="3019" actId="478"/>
          <ac:spMkLst>
            <pc:docMk/>
            <pc:sldMk cId="1967077348" sldId="257"/>
            <ac:spMk id="2618" creationId="{01F11603-5C90-02DA-814A-0D0226ED44B8}"/>
          </ac:spMkLst>
        </pc:spChg>
        <pc:spChg chg="del mod">
          <ac:chgData name="Ritika Malik" userId="1e7786f2-111d-4d88-9333-27ad17dcf07d" providerId="ADAL" clId="{BF7BB309-96C5-42D7-872F-89231AB90120}" dt="2024-02-26T09:53:55.148" v="3020" actId="478"/>
          <ac:spMkLst>
            <pc:docMk/>
            <pc:sldMk cId="1967077348" sldId="257"/>
            <ac:spMk id="2619" creationId="{E9FD363C-0222-4B1F-0925-FE635A807C55}"/>
          </ac:spMkLst>
        </pc:spChg>
        <pc:spChg chg="del mod">
          <ac:chgData name="Ritika Malik" userId="1e7786f2-111d-4d88-9333-27ad17dcf07d" providerId="ADAL" clId="{BF7BB309-96C5-42D7-872F-89231AB90120}" dt="2024-02-26T09:53:57.665" v="3021" actId="478"/>
          <ac:spMkLst>
            <pc:docMk/>
            <pc:sldMk cId="1967077348" sldId="257"/>
            <ac:spMk id="2620" creationId="{59457542-D160-E914-4065-A4267774520B}"/>
          </ac:spMkLst>
        </pc:spChg>
        <pc:spChg chg="del mod">
          <ac:chgData name="Ritika Malik" userId="1e7786f2-111d-4d88-9333-27ad17dcf07d" providerId="ADAL" clId="{BF7BB309-96C5-42D7-872F-89231AB90120}" dt="2024-02-26T09:54:00.217" v="3022" actId="478"/>
          <ac:spMkLst>
            <pc:docMk/>
            <pc:sldMk cId="1967077348" sldId="257"/>
            <ac:spMk id="2621" creationId="{E57C7D81-CABD-8DD1-9C0B-FC745912BD1C}"/>
          </ac:spMkLst>
        </pc:spChg>
        <pc:spChg chg="mod">
          <ac:chgData name="Ritika Malik" userId="1e7786f2-111d-4d88-9333-27ad17dcf07d" providerId="ADAL" clId="{BF7BB309-96C5-42D7-872F-89231AB90120}" dt="2024-02-26T09:54:05.868" v="3030" actId="1036"/>
          <ac:spMkLst>
            <pc:docMk/>
            <pc:sldMk cId="1967077348" sldId="257"/>
            <ac:spMk id="2622" creationId="{65192205-1949-8B81-167A-1A5EDC04E27C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24" creationId="{0F693B2A-E905-BB04-FD8A-1FD68D6F4EDB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25" creationId="{90B5F188-6414-D396-8E8C-B4E78BC5FB1F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26" creationId="{08B3B11E-1DB2-606C-61F7-1AD22F407516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27" creationId="{F4725A91-B79F-C6CB-0EE4-734162F8C4A8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28" creationId="{4FD1E4F9-68ED-B524-F441-07E8A85E6A7B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29" creationId="{A5808B85-3DD2-1854-BB00-95EE77EA084A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0" creationId="{16B03D81-F1DD-0E80-B8C3-559A22F4A80F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1" creationId="{43E91FA1-C47B-D07E-9816-378E148B8E3D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2" creationId="{DEB0D7EE-9670-1402-A214-8D56A83A3729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3" creationId="{50314BDE-3C41-A04D-52C5-1B65F6C7CE97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4" creationId="{21634CC0-6B08-B18F-565B-097B33163600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5" creationId="{CF718C89-9C14-6127-22FE-9602EA0274D3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6" creationId="{FFDD51D5-081B-0B39-50C5-0A10D3D55297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7" creationId="{8C5FA02A-F60E-8811-5056-D97BBA7D0EFA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8" creationId="{A7C99C73-6A1F-A257-C778-F9CB21187BCD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39" creationId="{2BE5CD1B-E86A-DD98-7B76-2DF1F305E88E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40" creationId="{87728557-F222-3685-BA06-E599D0F1DA0E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42" creationId="{4AC2356C-2597-EBBD-6845-72E9F7B484E0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43" creationId="{41641F98-8983-2467-2833-0DCCC6831272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44" creationId="{D64A234B-7F24-DC97-F400-87708C5F5B3F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45" creationId="{67211409-4846-71F6-86F7-53F9BADD46DC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46" creationId="{356F89B4-F8B5-E965-C34C-79782F20A221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47" creationId="{872AF15D-D539-7B08-382B-1A020809B87A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48" creationId="{96A66F6A-10FE-F590-D580-0C26CD4413AF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49" creationId="{6403AAB8-01E9-BAEE-E41A-80A7F46264C1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0" creationId="{E461169F-21F0-738D-4144-0BC690FA3C04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1" creationId="{00B34C54-38C9-98E1-F2CD-766C1E48EE01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2" creationId="{1B01C4B2-A7BB-ACEE-379E-67991AE0A006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3" creationId="{8526988F-74EB-C038-0D2F-127095A23B86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4" creationId="{6BF2A29A-B49E-5B93-6C73-1C9F5FFBB60B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5" creationId="{5FC30CAD-B55C-7026-84F9-1393E2070AA4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6" creationId="{AB76D2C0-17ED-6D30-A1E5-14EDDC0DEF3F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7" creationId="{34775251-BB68-90AD-ED0B-19CC471CD891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8" creationId="{2A719961-9205-9127-130E-3617D77A991E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59" creationId="{C301172F-409F-738D-70AC-C9ED4F330E31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0" creationId="{7A3FF5C6-3FCC-F0ED-DD0A-AADD050D9DB7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1" creationId="{D2F2D9E4-E017-B573-DEFA-604B3221C8EC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2" creationId="{7AA077FD-781A-7B59-080B-6A2E44F4D02B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3" creationId="{8F19B3AC-2648-09EF-F576-44C5EF1BA072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4" creationId="{930A6CF5-C4A1-779F-D589-ABB457827C99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5" creationId="{ED3FC882-A833-4387-FE2E-BC53E0523BED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6" creationId="{5648E647-25B9-AEA0-7305-D48F63C5E5ED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7" creationId="{FC214F08-C8E7-F64D-3C8A-A82CEDE12407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8" creationId="{5CE998F7-54CA-DB16-1D96-482C73AAE6A8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69" creationId="{0BFA391F-A77E-C6DC-B23D-0AC49F9F0174}"/>
          </ac:spMkLst>
        </pc:spChg>
        <pc:spChg chg="mod">
          <ac:chgData name="Ritika Malik" userId="1e7786f2-111d-4d88-9333-27ad17dcf07d" providerId="ADAL" clId="{BF7BB309-96C5-42D7-872F-89231AB90120}" dt="2024-02-26T09:22:54.950" v="2312" actId="165"/>
          <ac:spMkLst>
            <pc:docMk/>
            <pc:sldMk cId="1967077348" sldId="257"/>
            <ac:spMk id="2670" creationId="{7BC213F4-9C00-338D-90EA-6F741346485D}"/>
          </ac:spMkLst>
        </pc:spChg>
        <pc:spChg chg="add mod">
          <ac:chgData name="Ritika Malik" userId="1e7786f2-111d-4d88-9333-27ad17dcf07d" providerId="ADAL" clId="{BF7BB309-96C5-42D7-872F-89231AB90120}" dt="2024-02-26T10:31:33.740" v="4449" actId="14100"/>
          <ac:spMkLst>
            <pc:docMk/>
            <pc:sldMk cId="1967077348" sldId="257"/>
            <ac:spMk id="2674" creationId="{8B9075D8-79AC-B512-74B6-572B99582F14}"/>
          </ac:spMkLst>
        </pc:spChg>
        <pc:spChg chg="add mod">
          <ac:chgData name="Ritika Malik" userId="1e7786f2-111d-4d88-9333-27ad17dcf07d" providerId="ADAL" clId="{BF7BB309-96C5-42D7-872F-89231AB90120}" dt="2024-02-26T10:04:46.143" v="3176"/>
          <ac:spMkLst>
            <pc:docMk/>
            <pc:sldMk cId="1967077348" sldId="257"/>
            <ac:spMk id="2679" creationId="{3EC2609B-5DB9-3ACF-FCD8-D3E7AD55DE4C}"/>
          </ac:spMkLst>
        </pc:spChg>
        <pc:spChg chg="add mod">
          <ac:chgData name="Ritika Malik" userId="1e7786f2-111d-4d88-9333-27ad17dcf07d" providerId="ADAL" clId="{BF7BB309-96C5-42D7-872F-89231AB90120}" dt="2024-02-26T10:34:24.427" v="4481" actId="14100"/>
          <ac:spMkLst>
            <pc:docMk/>
            <pc:sldMk cId="1967077348" sldId="257"/>
            <ac:spMk id="2680" creationId="{A0ADDE66-5D7B-FF6E-73B7-619FFB942E70}"/>
          </ac:spMkLst>
        </pc:spChg>
        <pc:spChg chg="add mod">
          <ac:chgData name="Ritika Malik" userId="1e7786f2-111d-4d88-9333-27ad17dcf07d" providerId="ADAL" clId="{BF7BB309-96C5-42D7-872F-89231AB90120}" dt="2024-02-26T10:10:03.107" v="3466" actId="14100"/>
          <ac:spMkLst>
            <pc:docMk/>
            <pc:sldMk cId="1967077348" sldId="257"/>
            <ac:spMk id="2681" creationId="{D2A116E6-D13D-09DA-C5DA-0F7923192963}"/>
          </ac:spMkLst>
        </pc:spChg>
        <pc:spChg chg="add mod">
          <ac:chgData name="Ritika Malik" userId="1e7786f2-111d-4d88-9333-27ad17dcf07d" providerId="ADAL" clId="{BF7BB309-96C5-42D7-872F-89231AB90120}" dt="2024-02-26T10:10:59.515" v="3622" actId="14100"/>
          <ac:spMkLst>
            <pc:docMk/>
            <pc:sldMk cId="1967077348" sldId="257"/>
            <ac:spMk id="2682" creationId="{E3B34D7B-1F2C-7DA3-A9F3-6BB8955467F6}"/>
          </ac:spMkLst>
        </pc:spChg>
        <pc:spChg chg="add mod">
          <ac:chgData name="Ritika Malik" userId="1e7786f2-111d-4d88-9333-27ad17dcf07d" providerId="ADAL" clId="{BF7BB309-96C5-42D7-872F-89231AB90120}" dt="2024-02-26T10:11:41.683" v="3727" actId="14100"/>
          <ac:spMkLst>
            <pc:docMk/>
            <pc:sldMk cId="1967077348" sldId="257"/>
            <ac:spMk id="2683" creationId="{6E3616AF-74E4-D1B0-29BB-94DAC2F88018}"/>
          </ac:spMkLst>
        </pc:spChg>
        <pc:spChg chg="add del mod topLvl">
          <ac:chgData name="Ritika Malik" userId="1e7786f2-111d-4d88-9333-27ad17dcf07d" providerId="ADAL" clId="{BF7BB309-96C5-42D7-872F-89231AB90120}" dt="2024-02-26T11:26:15.429" v="5629" actId="14100"/>
          <ac:spMkLst>
            <pc:docMk/>
            <pc:sldMk cId="1967077348" sldId="257"/>
            <ac:spMk id="2687" creationId="{46344A6D-3928-82CD-05A8-C1664A0FC27E}"/>
          </ac:spMkLst>
        </pc:spChg>
        <pc:spChg chg="del mod">
          <ac:chgData name="Ritika Malik" userId="1e7786f2-111d-4d88-9333-27ad17dcf07d" providerId="ADAL" clId="{BF7BB309-96C5-42D7-872F-89231AB90120}" dt="2024-02-26T10:17:18.564" v="3882" actId="478"/>
          <ac:spMkLst>
            <pc:docMk/>
            <pc:sldMk cId="1967077348" sldId="257"/>
            <ac:spMk id="2688" creationId="{37B35BB8-C9CE-E412-F9FA-F30E63F35DC9}"/>
          </ac:spMkLst>
        </pc:spChg>
        <pc:spChg chg="mod topLvl">
          <ac:chgData name="Ritika Malik" userId="1e7786f2-111d-4d88-9333-27ad17dcf07d" providerId="ADAL" clId="{BF7BB309-96C5-42D7-872F-89231AB90120}" dt="2024-02-26T11:26:43.576" v="5651" actId="14100"/>
          <ac:spMkLst>
            <pc:docMk/>
            <pc:sldMk cId="1967077348" sldId="257"/>
            <ac:spMk id="2689" creationId="{80B33438-D7ED-ABEE-CE0A-BAC95DE70D3D}"/>
          </ac:spMkLst>
        </pc:spChg>
        <pc:spChg chg="mod topLvl">
          <ac:chgData name="Ritika Malik" userId="1e7786f2-111d-4d88-9333-27ad17dcf07d" providerId="ADAL" clId="{BF7BB309-96C5-42D7-872F-89231AB90120}" dt="2024-02-26T11:27:07.147" v="5664" actId="20577"/>
          <ac:spMkLst>
            <pc:docMk/>
            <pc:sldMk cId="1967077348" sldId="257"/>
            <ac:spMk id="2690" creationId="{5A0900A2-1236-0130-16B1-FB30514DDD21}"/>
          </ac:spMkLst>
        </pc:spChg>
        <pc:spChg chg="mod topLvl">
          <ac:chgData name="Ritika Malik" userId="1e7786f2-111d-4d88-9333-27ad17dcf07d" providerId="ADAL" clId="{BF7BB309-96C5-42D7-872F-89231AB90120}" dt="2024-02-26T11:27:17.296" v="5665" actId="14100"/>
          <ac:spMkLst>
            <pc:docMk/>
            <pc:sldMk cId="1967077348" sldId="257"/>
            <ac:spMk id="2691" creationId="{9A9BF84E-7032-AA9B-6998-1693DAB4FAA8}"/>
          </ac:spMkLst>
        </pc:spChg>
        <pc:spChg chg="mod topLvl">
          <ac:chgData name="Ritika Malik" userId="1e7786f2-111d-4d88-9333-27ad17dcf07d" providerId="ADAL" clId="{BF7BB309-96C5-42D7-872F-89231AB90120}" dt="2024-02-26T11:27:23.079" v="5666" actId="14100"/>
          <ac:spMkLst>
            <pc:docMk/>
            <pc:sldMk cId="1967077348" sldId="257"/>
            <ac:spMk id="2692" creationId="{3FE33EC9-C736-5345-C044-E1EFB809B8A4}"/>
          </ac:spMkLst>
        </pc:spChg>
        <pc:spChg chg="mod topLvl">
          <ac:chgData name="Ritika Malik" userId="1e7786f2-111d-4d88-9333-27ad17dcf07d" providerId="ADAL" clId="{BF7BB309-96C5-42D7-872F-89231AB90120}" dt="2024-02-26T11:24:59.919" v="5586" actId="165"/>
          <ac:spMkLst>
            <pc:docMk/>
            <pc:sldMk cId="1967077348" sldId="257"/>
            <ac:spMk id="2693" creationId="{BAB8D6FD-177B-0E71-A57C-4D43978C5EAB}"/>
          </ac:spMkLst>
        </pc:spChg>
        <pc:spChg chg="mod topLvl">
          <ac:chgData name="Ritika Malik" userId="1e7786f2-111d-4d88-9333-27ad17dcf07d" providerId="ADAL" clId="{BF7BB309-96C5-42D7-872F-89231AB90120}" dt="2024-02-26T11:24:59.919" v="5586" actId="165"/>
          <ac:spMkLst>
            <pc:docMk/>
            <pc:sldMk cId="1967077348" sldId="257"/>
            <ac:spMk id="2694" creationId="{00B8802B-B6BB-6A4C-FFE5-309AC0D45CA7}"/>
          </ac:spMkLst>
        </pc:spChg>
        <pc:spChg chg="mod topLvl">
          <ac:chgData name="Ritika Malik" userId="1e7786f2-111d-4d88-9333-27ad17dcf07d" providerId="ADAL" clId="{BF7BB309-96C5-42D7-872F-89231AB90120}" dt="2024-02-26T11:28:31.918" v="5667" actId="14100"/>
          <ac:spMkLst>
            <pc:docMk/>
            <pc:sldMk cId="1967077348" sldId="257"/>
            <ac:spMk id="2695" creationId="{9D1C5FA4-ED9A-D16F-1CEC-1CA678CDD9CE}"/>
          </ac:spMkLst>
        </pc:spChg>
        <pc:spChg chg="del mod">
          <ac:chgData name="Ritika Malik" userId="1e7786f2-111d-4d88-9333-27ad17dcf07d" providerId="ADAL" clId="{BF7BB309-96C5-42D7-872F-89231AB90120}" dt="2024-02-26T10:35:28.348" v="4482" actId="478"/>
          <ac:spMkLst>
            <pc:docMk/>
            <pc:sldMk cId="1967077348" sldId="257"/>
            <ac:spMk id="2696" creationId="{813184E9-7D50-37A3-AF68-FF3A079B861B}"/>
          </ac:spMkLst>
        </pc:spChg>
        <pc:spChg chg="mod topLvl">
          <ac:chgData name="Ritika Malik" userId="1e7786f2-111d-4d88-9333-27ad17dcf07d" providerId="ADAL" clId="{BF7BB309-96C5-42D7-872F-89231AB90120}" dt="2024-02-26T11:24:59.919" v="5586" actId="165"/>
          <ac:spMkLst>
            <pc:docMk/>
            <pc:sldMk cId="1967077348" sldId="257"/>
            <ac:spMk id="2697" creationId="{7063B63A-885A-07E8-3AB5-0384068DA3C8}"/>
          </ac:spMkLst>
        </pc:spChg>
        <pc:spChg chg="mod topLvl">
          <ac:chgData name="Ritika Malik" userId="1e7786f2-111d-4d88-9333-27ad17dcf07d" providerId="ADAL" clId="{BF7BB309-96C5-42D7-872F-89231AB90120}" dt="2024-02-26T11:24:59.919" v="5586" actId="165"/>
          <ac:spMkLst>
            <pc:docMk/>
            <pc:sldMk cId="1967077348" sldId="257"/>
            <ac:spMk id="2698" creationId="{3BE8EAC4-71ED-4359-71A2-8B9F92FE76C4}"/>
          </ac:spMkLst>
        </pc:spChg>
        <pc:spChg chg="add mod">
          <ac:chgData name="Ritika Malik" userId="1e7786f2-111d-4d88-9333-27ad17dcf07d" providerId="ADAL" clId="{BF7BB309-96C5-42D7-872F-89231AB90120}" dt="2024-02-26T11:29:13.357" v="5675" actId="14100"/>
          <ac:spMkLst>
            <pc:docMk/>
            <pc:sldMk cId="1967077348" sldId="257"/>
            <ac:spMk id="2699" creationId="{38BD83E0-0018-A4F2-1228-404506CD19B8}"/>
          </ac:spMkLst>
        </pc:spChg>
        <pc:spChg chg="add mod">
          <ac:chgData name="Ritika Malik" userId="1e7786f2-111d-4d88-9333-27ad17dcf07d" providerId="ADAL" clId="{BF7BB309-96C5-42D7-872F-89231AB90120}" dt="2024-02-26T11:24:43.198" v="5583" actId="14100"/>
          <ac:spMkLst>
            <pc:docMk/>
            <pc:sldMk cId="1967077348" sldId="257"/>
            <ac:spMk id="2700" creationId="{91F363FE-B9C7-E47A-FBCB-AE9F2A77444A}"/>
          </ac:spMkLst>
        </pc:spChg>
        <pc:spChg chg="add mod">
          <ac:chgData name="Ritika Malik" userId="1e7786f2-111d-4d88-9333-27ad17dcf07d" providerId="ADAL" clId="{BF7BB309-96C5-42D7-872F-89231AB90120}" dt="2024-02-26T11:32:18.181" v="5681" actId="207"/>
          <ac:spMkLst>
            <pc:docMk/>
            <pc:sldMk cId="1967077348" sldId="257"/>
            <ac:spMk id="2701" creationId="{B47CD69D-7467-9BCE-572F-1A2AC2FEEBD9}"/>
          </ac:spMkLst>
        </pc:spChg>
        <pc:spChg chg="add mod">
          <ac:chgData name="Ritika Malik" userId="1e7786f2-111d-4d88-9333-27ad17dcf07d" providerId="ADAL" clId="{BF7BB309-96C5-42D7-872F-89231AB90120}" dt="2024-02-26T11:23:45.063" v="5546" actId="14100"/>
          <ac:spMkLst>
            <pc:docMk/>
            <pc:sldMk cId="1967077348" sldId="257"/>
            <ac:spMk id="2702" creationId="{C48635AA-02A1-745D-7623-A7F7FE86B3D3}"/>
          </ac:spMkLst>
        </pc:spChg>
        <pc:spChg chg="add mod">
          <ac:chgData name="Ritika Malik" userId="1e7786f2-111d-4d88-9333-27ad17dcf07d" providerId="ADAL" clId="{BF7BB309-96C5-42D7-872F-89231AB90120}" dt="2024-02-26T11:30:22.374" v="5679" actId="14100"/>
          <ac:spMkLst>
            <pc:docMk/>
            <pc:sldMk cId="1967077348" sldId="257"/>
            <ac:spMk id="2703" creationId="{7CD8570B-D995-D8EC-545C-EB3E0ED6E943}"/>
          </ac:spMkLst>
        </pc:spChg>
        <pc:spChg chg="add mod">
          <ac:chgData name="Ritika Malik" userId="1e7786f2-111d-4d88-9333-27ad17dcf07d" providerId="ADAL" clId="{BF7BB309-96C5-42D7-872F-89231AB90120}" dt="2024-02-26T11:01:19.414" v="5054" actId="1076"/>
          <ac:spMkLst>
            <pc:docMk/>
            <pc:sldMk cId="1967077348" sldId="257"/>
            <ac:spMk id="2708" creationId="{2F6A7472-9267-F877-38AE-025516308CE7}"/>
          </ac:spMkLst>
        </pc:spChg>
        <pc:spChg chg="add mod">
          <ac:chgData name="Ritika Malik" userId="1e7786f2-111d-4d88-9333-27ad17dcf07d" providerId="ADAL" clId="{BF7BB309-96C5-42D7-872F-89231AB90120}" dt="2024-02-26T11:03:51.393" v="5151" actId="1036"/>
          <ac:spMkLst>
            <pc:docMk/>
            <pc:sldMk cId="1967077348" sldId="257"/>
            <ac:spMk id="2709" creationId="{06C5E7A4-4437-EF2A-9DD5-F2D820AEF83F}"/>
          </ac:spMkLst>
        </pc:spChg>
        <pc:spChg chg="add mod">
          <ac:chgData name="Ritika Malik" userId="1e7786f2-111d-4d88-9333-27ad17dcf07d" providerId="ADAL" clId="{BF7BB309-96C5-42D7-872F-89231AB90120}" dt="2024-02-26T11:10:13.606" v="5322" actId="1035"/>
          <ac:spMkLst>
            <pc:docMk/>
            <pc:sldMk cId="1967077348" sldId="257"/>
            <ac:spMk id="2715" creationId="{066EB83E-EA23-A198-B2AB-3A7B05B6107C}"/>
          </ac:spMkLst>
        </pc:spChg>
        <pc:spChg chg="add mod">
          <ac:chgData name="Ritika Malik" userId="1e7786f2-111d-4d88-9333-27ad17dcf07d" providerId="ADAL" clId="{BF7BB309-96C5-42D7-872F-89231AB90120}" dt="2024-02-26T11:09:56.355" v="5308" actId="20577"/>
          <ac:spMkLst>
            <pc:docMk/>
            <pc:sldMk cId="1967077348" sldId="257"/>
            <ac:spMk id="2719" creationId="{7016992B-5C86-DFDD-1127-7D5A39B1DCDF}"/>
          </ac:spMkLst>
        </pc:spChg>
        <pc:spChg chg="add mod">
          <ac:chgData name="Ritika Malik" userId="1e7786f2-111d-4d88-9333-27ad17dcf07d" providerId="ADAL" clId="{BF7BB309-96C5-42D7-872F-89231AB90120}" dt="2024-02-26T11:24:21.533" v="5582" actId="1036"/>
          <ac:spMkLst>
            <pc:docMk/>
            <pc:sldMk cId="1967077348" sldId="257"/>
            <ac:spMk id="2720" creationId="{B1766FB3-6FE7-6E97-D49E-4D5F6D4742AF}"/>
          </ac:spMkLst>
        </pc:spChg>
        <pc:spChg chg="add mod">
          <ac:chgData name="Ritika Malik" userId="1e7786f2-111d-4d88-9333-27ad17dcf07d" providerId="ADAL" clId="{BF7BB309-96C5-42D7-872F-89231AB90120}" dt="2024-02-26T11:30:13.333" v="5678" actId="14100"/>
          <ac:spMkLst>
            <pc:docMk/>
            <pc:sldMk cId="1967077348" sldId="257"/>
            <ac:spMk id="2721" creationId="{A2A2534B-2C79-9C55-5BD3-E9F9A70808AF}"/>
          </ac:spMkLst>
        </pc:spChg>
        <pc:spChg chg="add mod">
          <ac:chgData name="Ritika Malik" userId="1e7786f2-111d-4d88-9333-27ad17dcf07d" providerId="ADAL" clId="{BF7BB309-96C5-42D7-872F-89231AB90120}" dt="2024-02-26T11:21:11.470" v="5535" actId="1076"/>
          <ac:spMkLst>
            <pc:docMk/>
            <pc:sldMk cId="1967077348" sldId="257"/>
            <ac:spMk id="2726" creationId="{C6C7DE7B-A196-043E-346C-20ED6F7A1837}"/>
          </ac:spMkLst>
        </pc:spChg>
        <pc:spChg chg="add mod">
          <ac:chgData name="Ritika Malik" userId="1e7786f2-111d-4d88-9333-27ad17dcf07d" providerId="ADAL" clId="{BF7BB309-96C5-42D7-872F-89231AB90120}" dt="2024-02-26T11:21:11.470" v="5535" actId="1076"/>
          <ac:spMkLst>
            <pc:docMk/>
            <pc:sldMk cId="1967077348" sldId="257"/>
            <ac:spMk id="2727" creationId="{537CDB25-71A3-AC2C-A40E-57398EB52A99}"/>
          </ac:spMkLst>
        </pc:spChg>
        <pc:spChg chg="add mod">
          <ac:chgData name="Ritika Malik" userId="1e7786f2-111d-4d88-9333-27ad17dcf07d" providerId="ADAL" clId="{BF7BB309-96C5-42D7-872F-89231AB90120}" dt="2024-02-26T11:21:16.054" v="5536" actId="1076"/>
          <ac:spMkLst>
            <pc:docMk/>
            <pc:sldMk cId="1967077348" sldId="257"/>
            <ac:spMk id="2728" creationId="{22412503-D14D-7A3A-67EB-46C3B434FB7F}"/>
          </ac:spMkLst>
        </pc:spChg>
        <pc:spChg chg="add mod">
          <ac:chgData name="Ritika Malik" userId="1e7786f2-111d-4d88-9333-27ad17dcf07d" providerId="ADAL" clId="{BF7BB309-96C5-42D7-872F-89231AB90120}" dt="2024-02-26T11:21:19.245" v="5537" actId="1076"/>
          <ac:spMkLst>
            <pc:docMk/>
            <pc:sldMk cId="1967077348" sldId="257"/>
            <ac:spMk id="2729" creationId="{738C803C-A12B-3010-6AA5-1A5D5C72BF99}"/>
          </ac:spMkLst>
        </pc:spChg>
        <pc:spChg chg="add mod">
          <ac:chgData name="Ritika Malik" userId="1e7786f2-111d-4d88-9333-27ad17dcf07d" providerId="ADAL" clId="{BF7BB309-96C5-42D7-872F-89231AB90120}" dt="2024-02-26T11:21:11.470" v="5535" actId="1076"/>
          <ac:spMkLst>
            <pc:docMk/>
            <pc:sldMk cId="1967077348" sldId="257"/>
            <ac:spMk id="2730" creationId="{5B86C393-8712-53FB-23DC-2A8DE0B1CE64}"/>
          </ac:spMkLst>
        </pc:spChg>
        <pc:spChg chg="add mod">
          <ac:chgData name="Ritika Malik" userId="1e7786f2-111d-4d88-9333-27ad17dcf07d" providerId="ADAL" clId="{BF7BB309-96C5-42D7-872F-89231AB90120}" dt="2024-02-26T11:21:11.470" v="5535" actId="1076"/>
          <ac:spMkLst>
            <pc:docMk/>
            <pc:sldMk cId="1967077348" sldId="257"/>
            <ac:spMk id="2731" creationId="{0BC5C74F-A714-5891-5F89-6A817D148A16}"/>
          </ac:spMkLst>
        </pc:spChg>
        <pc:spChg chg="add mod">
          <ac:chgData name="Ritika Malik" userId="1e7786f2-111d-4d88-9333-27ad17dcf07d" providerId="ADAL" clId="{BF7BB309-96C5-42D7-872F-89231AB90120}" dt="2024-02-26T11:21:11.470" v="5535" actId="1076"/>
          <ac:spMkLst>
            <pc:docMk/>
            <pc:sldMk cId="1967077348" sldId="257"/>
            <ac:spMk id="2732" creationId="{DBB4DEDE-B964-4A77-243D-A821C427C8A6}"/>
          </ac:spMkLst>
        </pc:spChg>
        <pc:spChg chg="add mod">
          <ac:chgData name="Ritika Malik" userId="1e7786f2-111d-4d88-9333-27ad17dcf07d" providerId="ADAL" clId="{BF7BB309-96C5-42D7-872F-89231AB90120}" dt="2024-02-26T11:21:11.470" v="5535" actId="1076"/>
          <ac:spMkLst>
            <pc:docMk/>
            <pc:sldMk cId="1967077348" sldId="257"/>
            <ac:spMk id="2733" creationId="{8151D775-6FC1-63BF-9C0D-05E125EC353E}"/>
          </ac:spMkLst>
        </pc:spChg>
        <pc:grpChg chg="add del mod">
          <ac:chgData name="Ritika Malik" userId="1e7786f2-111d-4d88-9333-27ad17dcf07d" providerId="ADAL" clId="{BF7BB309-96C5-42D7-872F-89231AB90120}" dt="2024-02-26T06:21:43.839" v="41" actId="165"/>
          <ac:grpSpMkLst>
            <pc:docMk/>
            <pc:sldMk cId="1967077348" sldId="257"/>
            <ac:grpSpMk id="10" creationId="{4C93FE0B-3D84-5F67-29FF-65F87E04D722}"/>
          </ac:grpSpMkLst>
        </pc:grpChg>
        <pc:grpChg chg="mod topLvl">
          <ac:chgData name="Ritika Malik" userId="1e7786f2-111d-4d88-9333-27ad17dcf07d" providerId="ADAL" clId="{BF7BB309-96C5-42D7-872F-89231AB90120}" dt="2024-02-26T07:02:57.561" v="606" actId="164"/>
          <ac:grpSpMkLst>
            <pc:docMk/>
            <pc:sldMk cId="1967077348" sldId="257"/>
            <ac:grpSpMk id="13" creationId="{43555F51-866B-9E93-3DF6-1FEF8B1C4D6F}"/>
          </ac:grpSpMkLst>
        </pc:grpChg>
        <pc:grpChg chg="del mod topLvl">
          <ac:chgData name="Ritika Malik" userId="1e7786f2-111d-4d88-9333-27ad17dcf07d" providerId="ADAL" clId="{BF7BB309-96C5-42D7-872F-89231AB90120}" dt="2024-02-26T06:40:05.860" v="344" actId="165"/>
          <ac:grpSpMkLst>
            <pc:docMk/>
            <pc:sldMk cId="1967077348" sldId="257"/>
            <ac:grpSpMk id="15" creationId="{DAFEA949-2AA2-8670-F655-3046780607D8}"/>
          </ac:grpSpMkLst>
        </pc:grpChg>
        <pc:grpChg chg="del mod topLvl">
          <ac:chgData name="Ritika Malik" userId="1e7786f2-111d-4d88-9333-27ad17dcf07d" providerId="ADAL" clId="{BF7BB309-96C5-42D7-872F-89231AB90120}" dt="2024-02-26T06:44:40.725" v="400" actId="165"/>
          <ac:grpSpMkLst>
            <pc:docMk/>
            <pc:sldMk cId="1967077348" sldId="257"/>
            <ac:grpSpMk id="24" creationId="{8E40844E-A63C-1B0B-3D87-B5494DFE44A9}"/>
          </ac:grpSpMkLst>
        </pc:grpChg>
        <pc:grpChg chg="mod topLvl">
          <ac:chgData name="Ritika Malik" userId="1e7786f2-111d-4d88-9333-27ad17dcf07d" providerId="ADAL" clId="{BF7BB309-96C5-42D7-872F-89231AB90120}" dt="2024-02-26T06:39:59.236" v="343" actId="165"/>
          <ac:grpSpMkLst>
            <pc:docMk/>
            <pc:sldMk cId="1967077348" sldId="257"/>
            <ac:grpSpMk id="25" creationId="{632FF13B-4E80-4977-02E4-5682763079E0}"/>
          </ac:grpSpMkLst>
        </pc:grpChg>
        <pc:grpChg chg="del mod topLvl">
          <ac:chgData name="Ritika Malik" userId="1e7786f2-111d-4d88-9333-27ad17dcf07d" providerId="ADAL" clId="{BF7BB309-96C5-42D7-872F-89231AB90120}" dt="2024-02-26T06:44:55.892" v="403" actId="478"/>
          <ac:grpSpMkLst>
            <pc:docMk/>
            <pc:sldMk cId="1967077348" sldId="257"/>
            <ac:grpSpMk id="55" creationId="{8137F3C8-0513-4025-D4E9-50423CB0451B}"/>
          </ac:grpSpMkLst>
        </pc:grpChg>
        <pc:grpChg chg="add del mod topLvl">
          <ac:chgData name="Ritika Malik" userId="1e7786f2-111d-4d88-9333-27ad17dcf07d" providerId="ADAL" clId="{BF7BB309-96C5-42D7-872F-89231AB90120}" dt="2024-02-26T06:44:13.468" v="390" actId="478"/>
          <ac:grpSpMkLst>
            <pc:docMk/>
            <pc:sldMk cId="1967077348" sldId="257"/>
            <ac:grpSpMk id="94" creationId="{BFB80188-63C2-D0CE-C9CE-7E44A857C626}"/>
          </ac:grpSpMkLst>
        </pc:grpChg>
        <pc:grpChg chg="add del mod topLvl">
          <ac:chgData name="Ritika Malik" userId="1e7786f2-111d-4d88-9333-27ad17dcf07d" providerId="ADAL" clId="{BF7BB309-96C5-42D7-872F-89231AB90120}" dt="2024-02-26T06:39:59.236" v="343" actId="165"/>
          <ac:grpSpMkLst>
            <pc:docMk/>
            <pc:sldMk cId="1967077348" sldId="257"/>
            <ac:grpSpMk id="99" creationId="{84FA6324-5ED4-66B0-1C7C-351A0DF95FB9}"/>
          </ac:grpSpMkLst>
        </pc:grpChg>
        <pc:grpChg chg="add del mod">
          <ac:chgData name="Ritika Malik" userId="1e7786f2-111d-4d88-9333-27ad17dcf07d" providerId="ADAL" clId="{BF7BB309-96C5-42D7-872F-89231AB90120}" dt="2024-02-26T06:36:35.688" v="318" actId="165"/>
          <ac:grpSpMkLst>
            <pc:docMk/>
            <pc:sldMk cId="1967077348" sldId="257"/>
            <ac:grpSpMk id="109" creationId="{1C3E382E-E1CA-D75A-6153-EF51FA1E36B1}"/>
          </ac:grpSpMkLst>
        </pc:grpChg>
        <pc:grpChg chg="add del mod">
          <ac:chgData name="Ritika Malik" userId="1e7786f2-111d-4d88-9333-27ad17dcf07d" providerId="ADAL" clId="{BF7BB309-96C5-42D7-872F-89231AB90120}" dt="2024-02-26T06:48:30.509" v="424" actId="165"/>
          <ac:grpSpMkLst>
            <pc:docMk/>
            <pc:sldMk cId="1967077348" sldId="257"/>
            <ac:grpSpMk id="110" creationId="{B3B41480-5E8B-E426-195A-4859A6DF6FFE}"/>
          </ac:grpSpMkLst>
        </pc:grpChg>
        <pc:grpChg chg="mod topLvl">
          <ac:chgData name="Ritika Malik" userId="1e7786f2-111d-4d88-9333-27ad17dcf07d" providerId="ADAL" clId="{BF7BB309-96C5-42D7-872F-89231AB90120}" dt="2024-02-26T07:13:17.550" v="664" actId="1036"/>
          <ac:grpSpMkLst>
            <pc:docMk/>
            <pc:sldMk cId="1967077348" sldId="257"/>
            <ac:grpSpMk id="111" creationId="{1DBEA53B-D5E7-BA39-C124-950F4E6D353E}"/>
          </ac:grpSpMkLst>
        </pc:grpChg>
        <pc:grpChg chg="mod">
          <ac:chgData name="Ritika Malik" userId="1e7786f2-111d-4d88-9333-27ad17dcf07d" providerId="ADAL" clId="{BF7BB309-96C5-42D7-872F-89231AB90120}" dt="2024-02-26T07:02:17.076" v="601" actId="165"/>
          <ac:grpSpMkLst>
            <pc:docMk/>
            <pc:sldMk cId="1967077348" sldId="257"/>
            <ac:grpSpMk id="115" creationId="{FB5082BE-0C78-B8BF-69FF-83913988E9F6}"/>
          </ac:grpSpMkLst>
        </pc:grpChg>
        <pc:grpChg chg="mod">
          <ac:chgData name="Ritika Malik" userId="1e7786f2-111d-4d88-9333-27ad17dcf07d" providerId="ADAL" clId="{BF7BB309-96C5-42D7-872F-89231AB90120}" dt="2024-02-26T07:02:17.076" v="601" actId="165"/>
          <ac:grpSpMkLst>
            <pc:docMk/>
            <pc:sldMk cId="1967077348" sldId="257"/>
            <ac:grpSpMk id="116" creationId="{CBCB0B9B-F5AD-E593-7D3B-BBAB2D97F556}"/>
          </ac:grpSpMkLst>
        </pc:grpChg>
        <pc:grpChg chg="mod">
          <ac:chgData name="Ritika Malik" userId="1e7786f2-111d-4d88-9333-27ad17dcf07d" providerId="ADAL" clId="{BF7BB309-96C5-42D7-872F-89231AB90120}" dt="2024-02-26T07:02:17.076" v="601" actId="165"/>
          <ac:grpSpMkLst>
            <pc:docMk/>
            <pc:sldMk cId="1967077348" sldId="257"/>
            <ac:grpSpMk id="119" creationId="{7625362E-E616-9D56-EA22-6A41AB815E5B}"/>
          </ac:grpSpMkLst>
        </pc:grpChg>
        <pc:grpChg chg="mod">
          <ac:chgData name="Ritika Malik" userId="1e7786f2-111d-4d88-9333-27ad17dcf07d" providerId="ADAL" clId="{BF7BB309-96C5-42D7-872F-89231AB90120}" dt="2024-02-26T07:02:17.076" v="601" actId="165"/>
          <ac:grpSpMkLst>
            <pc:docMk/>
            <pc:sldMk cId="1967077348" sldId="257"/>
            <ac:grpSpMk id="120" creationId="{EB6F0C9B-979E-93A8-762B-FE925B867161}"/>
          </ac:grpSpMkLst>
        </pc:grpChg>
        <pc:grpChg chg="mod">
          <ac:chgData name="Ritika Malik" userId="1e7786f2-111d-4d88-9333-27ad17dcf07d" providerId="ADAL" clId="{BF7BB309-96C5-42D7-872F-89231AB90120}" dt="2024-02-26T07:02:17.076" v="601" actId="165"/>
          <ac:grpSpMkLst>
            <pc:docMk/>
            <pc:sldMk cId="1967077348" sldId="257"/>
            <ac:grpSpMk id="130" creationId="{766FEAE4-DFE9-1A79-ED05-62D9CCA71527}"/>
          </ac:grpSpMkLst>
        </pc:grpChg>
        <pc:grpChg chg="mod">
          <ac:chgData name="Ritika Malik" userId="1e7786f2-111d-4d88-9333-27ad17dcf07d" providerId="ADAL" clId="{BF7BB309-96C5-42D7-872F-89231AB90120}" dt="2024-02-26T07:02:17.076" v="601" actId="165"/>
          <ac:grpSpMkLst>
            <pc:docMk/>
            <pc:sldMk cId="1967077348" sldId="257"/>
            <ac:grpSpMk id="158" creationId="{0C49C29A-4C07-A748-A0DE-D38C9CF6BA6E}"/>
          </ac:grpSpMkLst>
        </pc:grpChg>
        <pc:grpChg chg="add mod">
          <ac:chgData name="Ritika Malik" userId="1e7786f2-111d-4d88-9333-27ad17dcf07d" providerId="ADAL" clId="{BF7BB309-96C5-42D7-872F-89231AB90120}" dt="2024-02-26T07:02:17.076" v="601" actId="165"/>
          <ac:grpSpMkLst>
            <pc:docMk/>
            <pc:sldMk cId="1967077348" sldId="257"/>
            <ac:grpSpMk id="204" creationId="{00B94897-7962-AB40-3952-F9929B88E0C7}"/>
          </ac:grpSpMkLst>
        </pc:grpChg>
        <pc:grpChg chg="add mod topLvl">
          <ac:chgData name="Ritika Malik" userId="1e7786f2-111d-4d88-9333-27ad17dcf07d" providerId="ADAL" clId="{BF7BB309-96C5-42D7-872F-89231AB90120}" dt="2024-02-26T07:02:57.561" v="606" actId="164"/>
          <ac:grpSpMkLst>
            <pc:docMk/>
            <pc:sldMk cId="1967077348" sldId="257"/>
            <ac:grpSpMk id="205" creationId="{A77DA7D5-7B1E-6816-43B0-A67AADFA1C85}"/>
          </ac:grpSpMkLst>
        </pc:grpChg>
        <pc:grpChg chg="add mod">
          <ac:chgData name="Ritika Malik" userId="1e7786f2-111d-4d88-9333-27ad17dcf07d" providerId="ADAL" clId="{BF7BB309-96C5-42D7-872F-89231AB90120}" dt="2024-02-26T06:53:50.882" v="442" actId="1076"/>
          <ac:grpSpMkLst>
            <pc:docMk/>
            <pc:sldMk cId="1967077348" sldId="257"/>
            <ac:grpSpMk id="206" creationId="{EFA88CCB-F74C-08FE-6949-236F0706F862}"/>
          </ac:grpSpMkLst>
        </pc:grpChg>
        <pc:grpChg chg="add del mod">
          <ac:chgData name="Ritika Malik" userId="1e7786f2-111d-4d88-9333-27ad17dcf07d" providerId="ADAL" clId="{BF7BB309-96C5-42D7-872F-89231AB90120}" dt="2024-02-26T06:54:06.993" v="445" actId="165"/>
          <ac:grpSpMkLst>
            <pc:docMk/>
            <pc:sldMk cId="1967077348" sldId="257"/>
            <ac:grpSpMk id="207" creationId="{75AE42EA-B575-8ECC-5FC1-2964F2046762}"/>
          </ac:grpSpMkLst>
        </pc:grpChg>
        <pc:grpChg chg="add del mod">
          <ac:chgData name="Ritika Malik" userId="1e7786f2-111d-4d88-9333-27ad17dcf07d" providerId="ADAL" clId="{BF7BB309-96C5-42D7-872F-89231AB90120}" dt="2024-02-26T07:00:38.238" v="548" actId="165"/>
          <ac:grpSpMkLst>
            <pc:docMk/>
            <pc:sldMk cId="1967077348" sldId="257"/>
            <ac:grpSpMk id="209" creationId="{3E8C909B-0C51-2FDF-A3C6-C9A51398E55D}"/>
          </ac:grpSpMkLst>
        </pc:grpChg>
        <pc:grpChg chg="add mod">
          <ac:chgData name="Ritika Malik" userId="1e7786f2-111d-4d88-9333-27ad17dcf07d" providerId="ADAL" clId="{BF7BB309-96C5-42D7-872F-89231AB90120}" dt="2024-02-26T07:00:17.011" v="547" actId="1076"/>
          <ac:grpSpMkLst>
            <pc:docMk/>
            <pc:sldMk cId="1967077348" sldId="257"/>
            <ac:grpSpMk id="214" creationId="{79D4A9FC-EA31-B58F-6E04-C0AFF3329BE5}"/>
          </ac:grpSpMkLst>
        </pc:grpChg>
        <pc:grpChg chg="add del mod">
          <ac:chgData name="Ritika Malik" userId="1e7786f2-111d-4d88-9333-27ad17dcf07d" providerId="ADAL" clId="{BF7BB309-96C5-42D7-872F-89231AB90120}" dt="2024-02-26T07:02:17.076" v="601" actId="165"/>
          <ac:grpSpMkLst>
            <pc:docMk/>
            <pc:sldMk cId="1967077348" sldId="257"/>
            <ac:grpSpMk id="217" creationId="{3D07CD9D-E274-C4F7-2589-7393F5F37EE2}"/>
          </ac:grpSpMkLst>
        </pc:grpChg>
        <pc:grpChg chg="add mod">
          <ac:chgData name="Ritika Malik" userId="1e7786f2-111d-4d88-9333-27ad17dcf07d" providerId="ADAL" clId="{BF7BB309-96C5-42D7-872F-89231AB90120}" dt="2024-02-26T07:15:01.668" v="686" actId="1036"/>
          <ac:grpSpMkLst>
            <pc:docMk/>
            <pc:sldMk cId="1967077348" sldId="257"/>
            <ac:grpSpMk id="218" creationId="{54EF2FB6-28D8-185D-48A5-D70F4B9F2EE0}"/>
          </ac:grpSpMkLst>
        </pc:grpChg>
        <pc:grpChg chg="add del mod topLvl">
          <ac:chgData name="Ritika Malik" userId="1e7786f2-111d-4d88-9333-27ad17dcf07d" providerId="ADAL" clId="{BF7BB309-96C5-42D7-872F-89231AB90120}" dt="2024-02-26T07:58:29.944" v="783" actId="165"/>
          <ac:grpSpMkLst>
            <pc:docMk/>
            <pc:sldMk cId="1967077348" sldId="257"/>
            <ac:grpSpMk id="222" creationId="{4275F19E-FA98-8C75-D960-C4A24698C3A9}"/>
          </ac:grpSpMkLst>
        </pc:grpChg>
        <pc:grpChg chg="del mod topLvl">
          <ac:chgData name="Ritika Malik" userId="1e7786f2-111d-4d88-9333-27ad17dcf07d" providerId="ADAL" clId="{BF7BB309-96C5-42D7-872F-89231AB90120}" dt="2024-02-26T08:10:15.030" v="943" actId="165"/>
          <ac:grpSpMkLst>
            <pc:docMk/>
            <pc:sldMk cId="1967077348" sldId="257"/>
            <ac:grpSpMk id="223" creationId="{B77C1466-A1DD-CCF4-1E87-85DD9132DDBD}"/>
          </ac:grpSpMkLst>
        </pc:grpChg>
        <pc:grpChg chg="add del mod">
          <ac:chgData name="Ritika Malik" userId="1e7786f2-111d-4d88-9333-27ad17dcf07d" providerId="ADAL" clId="{BF7BB309-96C5-42D7-872F-89231AB90120}" dt="2024-02-26T07:58:22.679" v="782" actId="165"/>
          <ac:grpSpMkLst>
            <pc:docMk/>
            <pc:sldMk cId="1967077348" sldId="257"/>
            <ac:grpSpMk id="236" creationId="{4896070A-F2C7-6002-4956-558822F948C2}"/>
          </ac:grpSpMkLst>
        </pc:grpChg>
        <pc:grpChg chg="add del mod topLvl">
          <ac:chgData name="Ritika Malik" userId="1e7786f2-111d-4d88-9333-27ad17dcf07d" providerId="ADAL" clId="{BF7BB309-96C5-42D7-872F-89231AB90120}" dt="2024-02-26T08:19:32.383" v="1121" actId="165"/>
          <ac:grpSpMkLst>
            <pc:docMk/>
            <pc:sldMk cId="1967077348" sldId="257"/>
            <ac:grpSpMk id="238" creationId="{78EBE6B6-CFC6-EE3A-0017-0433AC53543E}"/>
          </ac:grpSpMkLst>
        </pc:grpChg>
        <pc:grpChg chg="mod topLvl">
          <ac:chgData name="Ritika Malik" userId="1e7786f2-111d-4d88-9333-27ad17dcf07d" providerId="ADAL" clId="{BF7BB309-96C5-42D7-872F-89231AB90120}" dt="2024-02-26T08:35:03.143" v="1313" actId="165"/>
          <ac:grpSpMkLst>
            <pc:docMk/>
            <pc:sldMk cId="1967077348" sldId="257"/>
            <ac:grpSpMk id="239" creationId="{EDA9E285-F176-71ED-D01F-C1E335B345A1}"/>
          </ac:grpSpMkLst>
        </pc:grpChg>
        <pc:grpChg chg="add del mod topLvl">
          <ac:chgData name="Ritika Malik" userId="1e7786f2-111d-4d88-9333-27ad17dcf07d" providerId="ADAL" clId="{BF7BB309-96C5-42D7-872F-89231AB90120}" dt="2024-02-26T08:36:20.095" v="1332" actId="478"/>
          <ac:grpSpMkLst>
            <pc:docMk/>
            <pc:sldMk cId="1967077348" sldId="257"/>
            <ac:grpSpMk id="241" creationId="{A6A5A301-2B4B-721F-A11D-9AAEEEB14745}"/>
          </ac:grpSpMkLst>
        </pc:grpChg>
        <pc:grpChg chg="mod topLvl">
          <ac:chgData name="Ritika Malik" userId="1e7786f2-111d-4d88-9333-27ad17dcf07d" providerId="ADAL" clId="{BF7BB309-96C5-42D7-872F-89231AB90120}" dt="2024-02-26T08:35:03.143" v="1313" actId="165"/>
          <ac:grpSpMkLst>
            <pc:docMk/>
            <pc:sldMk cId="1967077348" sldId="257"/>
            <ac:grpSpMk id="242" creationId="{13B9ADBF-2BD2-B943-6D91-2BE79FCC0CC4}"/>
          </ac:grpSpMkLst>
        </pc:grpChg>
        <pc:grpChg chg="add del mod topLvl">
          <ac:chgData name="Ritika Malik" userId="1e7786f2-111d-4d88-9333-27ad17dcf07d" providerId="ADAL" clId="{BF7BB309-96C5-42D7-872F-89231AB90120}" dt="2024-02-26T07:56:13.561" v="770" actId="165"/>
          <ac:grpSpMkLst>
            <pc:docMk/>
            <pc:sldMk cId="1967077348" sldId="257"/>
            <ac:grpSpMk id="300" creationId="{9304259D-D8E7-AA55-6606-5CA60EAB7003}"/>
          </ac:grpSpMkLst>
        </pc:grpChg>
        <pc:grpChg chg="mod topLvl">
          <ac:chgData name="Ritika Malik" userId="1e7786f2-111d-4d88-9333-27ad17dcf07d" providerId="ADAL" clId="{BF7BB309-96C5-42D7-872F-89231AB90120}" dt="2024-02-26T08:33:16.751" v="1292" actId="165"/>
          <ac:grpSpMkLst>
            <pc:docMk/>
            <pc:sldMk cId="1967077348" sldId="257"/>
            <ac:grpSpMk id="310" creationId="{E604A224-1B4E-13CC-BB9F-800186AF49F9}"/>
          </ac:grpSpMkLst>
        </pc:grpChg>
        <pc:grpChg chg="mod">
          <ac:chgData name="Ritika Malik" userId="1e7786f2-111d-4d88-9333-27ad17dcf07d" providerId="ADAL" clId="{BF7BB309-96C5-42D7-872F-89231AB90120}" dt="2024-02-26T08:33:16.751" v="1292" actId="165"/>
          <ac:grpSpMkLst>
            <pc:docMk/>
            <pc:sldMk cId="1967077348" sldId="257"/>
            <ac:grpSpMk id="311" creationId="{CCEB0CE5-FDA4-C08A-92FB-C7CACC32EBB6}"/>
          </ac:grpSpMkLst>
        </pc:grpChg>
        <pc:grpChg chg="add del mod">
          <ac:chgData name="Ritika Malik" userId="1e7786f2-111d-4d88-9333-27ad17dcf07d" providerId="ADAL" clId="{BF7BB309-96C5-42D7-872F-89231AB90120}" dt="2024-02-26T07:55:39.192" v="768" actId="165"/>
          <ac:grpSpMkLst>
            <pc:docMk/>
            <pc:sldMk cId="1967077348" sldId="257"/>
            <ac:grpSpMk id="331" creationId="{B953DE21-A41C-26B7-7AD8-328C78094781}"/>
          </ac:grpSpMkLst>
        </pc:grpChg>
        <pc:grpChg chg="add mod topLvl">
          <ac:chgData name="Ritika Malik" userId="1e7786f2-111d-4d88-9333-27ad17dcf07d" providerId="ADAL" clId="{BF7BB309-96C5-42D7-872F-89231AB90120}" dt="2024-02-26T08:33:16.751" v="1292" actId="165"/>
          <ac:grpSpMkLst>
            <pc:docMk/>
            <pc:sldMk cId="1967077348" sldId="257"/>
            <ac:grpSpMk id="349" creationId="{E4075E45-3461-DFF3-9057-E31D228793F4}"/>
          </ac:grpSpMkLst>
        </pc:grpChg>
        <pc:grpChg chg="add del mod">
          <ac:chgData name="Ritika Malik" userId="1e7786f2-111d-4d88-9333-27ad17dcf07d" providerId="ADAL" clId="{BF7BB309-96C5-42D7-872F-89231AB90120}" dt="2024-02-26T08:33:16.751" v="1292" actId="165"/>
          <ac:grpSpMkLst>
            <pc:docMk/>
            <pc:sldMk cId="1967077348" sldId="257"/>
            <ac:grpSpMk id="351" creationId="{1D24EE92-9896-9591-1576-B0F038ACE395}"/>
          </ac:grpSpMkLst>
        </pc:grpChg>
        <pc:grpChg chg="add del mod">
          <ac:chgData name="Ritika Malik" userId="1e7786f2-111d-4d88-9333-27ad17dcf07d" providerId="ADAL" clId="{BF7BB309-96C5-42D7-872F-89231AB90120}" dt="2024-02-26T08:19:27.566" v="1120" actId="165"/>
          <ac:grpSpMkLst>
            <pc:docMk/>
            <pc:sldMk cId="1967077348" sldId="257"/>
            <ac:grpSpMk id="353" creationId="{F9DBD47C-862A-C4A7-FF29-A1A195044BB0}"/>
          </ac:grpSpMkLst>
        </pc:grpChg>
        <pc:grpChg chg="add del mod topLvl">
          <ac:chgData name="Ritika Malik" userId="1e7786f2-111d-4d88-9333-27ad17dcf07d" providerId="ADAL" clId="{BF7BB309-96C5-42D7-872F-89231AB90120}" dt="2024-02-26T08:39:09.846" v="1367" actId="478"/>
          <ac:grpSpMkLst>
            <pc:docMk/>
            <pc:sldMk cId="1967077348" sldId="257"/>
            <ac:grpSpMk id="355" creationId="{AE6E8330-4058-C322-8DBF-7573DB88E552}"/>
          </ac:grpSpMkLst>
        </pc:grpChg>
        <pc:grpChg chg="add del mod topLvl">
          <ac:chgData name="Ritika Malik" userId="1e7786f2-111d-4d88-9333-27ad17dcf07d" providerId="ADAL" clId="{BF7BB309-96C5-42D7-872F-89231AB90120}" dt="2024-02-26T08:35:11.263" v="1314" actId="478"/>
          <ac:grpSpMkLst>
            <pc:docMk/>
            <pc:sldMk cId="1967077348" sldId="257"/>
            <ac:grpSpMk id="356" creationId="{0166993E-78A9-B3C6-2AE0-7F47873627BD}"/>
          </ac:grpSpMkLst>
        </pc:grpChg>
        <pc:grpChg chg="add del mod topLvl">
          <ac:chgData name="Ritika Malik" userId="1e7786f2-111d-4d88-9333-27ad17dcf07d" providerId="ADAL" clId="{BF7BB309-96C5-42D7-872F-89231AB90120}" dt="2024-02-26T08:41:13.158" v="1402" actId="478"/>
          <ac:grpSpMkLst>
            <pc:docMk/>
            <pc:sldMk cId="1967077348" sldId="257"/>
            <ac:grpSpMk id="358" creationId="{53F271E4-78FE-E95B-C56F-7C2B3EB3D646}"/>
          </ac:grpSpMkLst>
        </pc:grpChg>
        <pc:grpChg chg="add del mod">
          <ac:chgData name="Ritika Malik" userId="1e7786f2-111d-4d88-9333-27ad17dcf07d" providerId="ADAL" clId="{BF7BB309-96C5-42D7-872F-89231AB90120}" dt="2024-02-26T08:35:03.143" v="1313" actId="165"/>
          <ac:grpSpMkLst>
            <pc:docMk/>
            <pc:sldMk cId="1967077348" sldId="257"/>
            <ac:grpSpMk id="359" creationId="{82781365-70EF-20D4-09D0-626EA107EB24}"/>
          </ac:grpSpMkLst>
        </pc:grpChg>
        <pc:grpChg chg="add del mod">
          <ac:chgData name="Ritika Malik" userId="1e7786f2-111d-4d88-9333-27ad17dcf07d" providerId="ADAL" clId="{BF7BB309-96C5-42D7-872F-89231AB90120}" dt="2024-02-26T08:29:25.166" v="1274" actId="165"/>
          <ac:grpSpMkLst>
            <pc:docMk/>
            <pc:sldMk cId="1967077348" sldId="257"/>
            <ac:grpSpMk id="360" creationId="{2E9E9540-05D3-5E49-53D2-17DD310AAA83}"/>
          </ac:grpSpMkLst>
        </pc:grpChg>
        <pc:grpChg chg="del mod topLvl">
          <ac:chgData name="Ritika Malik" userId="1e7786f2-111d-4d88-9333-27ad17dcf07d" providerId="ADAL" clId="{BF7BB309-96C5-42D7-872F-89231AB90120}" dt="2024-02-26T08:29:30.036" v="1275" actId="478"/>
          <ac:grpSpMkLst>
            <pc:docMk/>
            <pc:sldMk cId="1967077348" sldId="257"/>
            <ac:grpSpMk id="361" creationId="{09AF498C-2A8D-5DB6-DEC9-B3472622D6C8}"/>
          </ac:grpSpMkLst>
        </pc:grpChg>
        <pc:grpChg chg="del mod topLvl">
          <ac:chgData name="Ritika Malik" userId="1e7786f2-111d-4d88-9333-27ad17dcf07d" providerId="ADAL" clId="{BF7BB309-96C5-42D7-872F-89231AB90120}" dt="2024-02-26T08:59:28.670" v="1700" actId="478"/>
          <ac:grpSpMkLst>
            <pc:docMk/>
            <pc:sldMk cId="1967077348" sldId="257"/>
            <ac:grpSpMk id="362" creationId="{64AC08F1-30B6-A1CF-F7EF-296196246928}"/>
          </ac:grpSpMkLst>
        </pc:grpChg>
        <pc:grpChg chg="mod topLvl">
          <ac:chgData name="Ritika Malik" userId="1e7786f2-111d-4d88-9333-27ad17dcf07d" providerId="ADAL" clId="{BF7BB309-96C5-42D7-872F-89231AB90120}" dt="2024-02-26T09:02:49.133" v="1795" actId="1076"/>
          <ac:grpSpMkLst>
            <pc:docMk/>
            <pc:sldMk cId="1967077348" sldId="257"/>
            <ac:grpSpMk id="364" creationId="{B3EF1D35-EDA4-B3F2-7FEE-62CEDCDE8FE9}"/>
          </ac:grpSpMkLst>
        </pc:grpChg>
        <pc:grpChg chg="mod">
          <ac:chgData name="Ritika Malik" userId="1e7786f2-111d-4d88-9333-27ad17dcf07d" providerId="ADAL" clId="{BF7BB309-96C5-42D7-872F-89231AB90120}" dt="2024-02-26T08:29:25.166" v="1274" actId="165"/>
          <ac:grpSpMkLst>
            <pc:docMk/>
            <pc:sldMk cId="1967077348" sldId="257"/>
            <ac:grpSpMk id="378" creationId="{0E0937D8-4599-1796-12F5-59B3983FED93}"/>
          </ac:grpSpMkLst>
        </pc:grpChg>
        <pc:grpChg chg="mod">
          <ac:chgData name="Ritika Malik" userId="1e7786f2-111d-4d88-9333-27ad17dcf07d" providerId="ADAL" clId="{BF7BB309-96C5-42D7-872F-89231AB90120}" dt="2024-02-26T08:29:25.166" v="1274" actId="165"/>
          <ac:grpSpMkLst>
            <pc:docMk/>
            <pc:sldMk cId="1967077348" sldId="257"/>
            <ac:grpSpMk id="380" creationId="{1DAF8CA7-9E97-437E-E09B-114F278F38B8}"/>
          </ac:grpSpMkLst>
        </pc:grpChg>
        <pc:grpChg chg="add del mod">
          <ac:chgData name="Ritika Malik" userId="1e7786f2-111d-4d88-9333-27ad17dcf07d" providerId="ADAL" clId="{BF7BB309-96C5-42D7-872F-89231AB90120}" dt="2024-02-26T08:37:43.812" v="1348" actId="21"/>
          <ac:grpSpMkLst>
            <pc:docMk/>
            <pc:sldMk cId="1967077348" sldId="257"/>
            <ac:grpSpMk id="395" creationId="{9258AF84-C4D9-FC90-52F8-2BEF78F81061}"/>
          </ac:grpSpMkLst>
        </pc:grpChg>
        <pc:grpChg chg="add del mod">
          <ac:chgData name="Ritika Malik" userId="1e7786f2-111d-4d88-9333-27ad17dcf07d" providerId="ADAL" clId="{BF7BB309-96C5-42D7-872F-89231AB90120}" dt="2024-02-26T08:33:07.315" v="1290" actId="478"/>
          <ac:grpSpMkLst>
            <pc:docMk/>
            <pc:sldMk cId="1967077348" sldId="257"/>
            <ac:grpSpMk id="400" creationId="{C71658A9-638E-9171-14D4-21C2EBDD3E26}"/>
          </ac:grpSpMkLst>
        </pc:grpChg>
        <pc:grpChg chg="add mod ord">
          <ac:chgData name="Ritika Malik" userId="1e7786f2-111d-4d88-9333-27ad17dcf07d" providerId="ADAL" clId="{BF7BB309-96C5-42D7-872F-89231AB90120}" dt="2024-02-26T08:37:37.448" v="1347" actId="1076"/>
          <ac:grpSpMkLst>
            <pc:docMk/>
            <pc:sldMk cId="1967077348" sldId="257"/>
            <ac:grpSpMk id="421" creationId="{C0DD1C13-2AB5-B7B1-7C35-AC8E6DF13A3A}"/>
          </ac:grpSpMkLst>
        </pc:grpChg>
        <pc:grpChg chg="mod">
          <ac:chgData name="Ritika Malik" userId="1e7786f2-111d-4d88-9333-27ad17dcf07d" providerId="ADAL" clId="{BF7BB309-96C5-42D7-872F-89231AB90120}" dt="2024-02-26T08:33:48.803" v="1295"/>
          <ac:grpSpMkLst>
            <pc:docMk/>
            <pc:sldMk cId="1967077348" sldId="257"/>
            <ac:grpSpMk id="422" creationId="{D3837D10-93A7-F2CC-4560-09F14C105817}"/>
          </ac:grpSpMkLst>
        </pc:grpChg>
        <pc:grpChg chg="add mod ord">
          <ac:chgData name="Ritika Malik" userId="1e7786f2-111d-4d88-9333-27ad17dcf07d" providerId="ADAL" clId="{BF7BB309-96C5-42D7-872F-89231AB90120}" dt="2024-02-26T08:40:17.080" v="1378" actId="14100"/>
          <ac:grpSpMkLst>
            <pc:docMk/>
            <pc:sldMk cId="1967077348" sldId="257"/>
            <ac:grpSpMk id="439" creationId="{9258AF84-C4D9-FC90-52F8-2BEF78F81061}"/>
          </ac:grpSpMkLst>
        </pc:grpChg>
        <pc:grpChg chg="add mod ord">
          <ac:chgData name="Ritika Malik" userId="1e7786f2-111d-4d88-9333-27ad17dcf07d" providerId="ADAL" clId="{BF7BB309-96C5-42D7-872F-89231AB90120}" dt="2024-02-26T08:40:03.745" v="1377" actId="14100"/>
          <ac:grpSpMkLst>
            <pc:docMk/>
            <pc:sldMk cId="1967077348" sldId="257"/>
            <ac:grpSpMk id="442" creationId="{BC88AA38-DC28-BD16-13C6-EB3CAB413E91}"/>
          </ac:grpSpMkLst>
        </pc:grpChg>
        <pc:grpChg chg="add mod">
          <ac:chgData name="Ritika Malik" userId="1e7786f2-111d-4d88-9333-27ad17dcf07d" providerId="ADAL" clId="{BF7BB309-96C5-42D7-872F-89231AB90120}" dt="2024-02-26T08:42:37.832" v="1411" actId="1076"/>
          <ac:grpSpMkLst>
            <pc:docMk/>
            <pc:sldMk cId="1967077348" sldId="257"/>
            <ac:grpSpMk id="444" creationId="{B7FFA9E9-D758-409E-3844-485D6AE7CD5A}"/>
          </ac:grpSpMkLst>
        </pc:grpChg>
        <pc:grpChg chg="add mod">
          <ac:chgData name="Ritika Malik" userId="1e7786f2-111d-4d88-9333-27ad17dcf07d" providerId="ADAL" clId="{BF7BB309-96C5-42D7-872F-89231AB90120}" dt="2024-02-26T09:04:50.608" v="1842" actId="164"/>
          <ac:grpSpMkLst>
            <pc:docMk/>
            <pc:sldMk cId="1967077348" sldId="257"/>
            <ac:grpSpMk id="451" creationId="{31641F72-2BEC-5101-C6BC-279F06FB1EEA}"/>
          </ac:grpSpMkLst>
        </pc:grpChg>
        <pc:grpChg chg="add mod">
          <ac:chgData name="Ritika Malik" userId="1e7786f2-111d-4d88-9333-27ad17dcf07d" providerId="ADAL" clId="{BF7BB309-96C5-42D7-872F-89231AB90120}" dt="2024-02-26T09:04:50.608" v="1842" actId="164"/>
          <ac:grpSpMkLst>
            <pc:docMk/>
            <pc:sldMk cId="1967077348" sldId="257"/>
            <ac:grpSpMk id="457" creationId="{5329EBC7-47D9-1925-796E-8CC6C8F842F0}"/>
          </ac:grpSpMkLst>
        </pc:grpChg>
        <pc:grpChg chg="add mod">
          <ac:chgData name="Ritika Malik" userId="1e7786f2-111d-4d88-9333-27ad17dcf07d" providerId="ADAL" clId="{BF7BB309-96C5-42D7-872F-89231AB90120}" dt="2024-02-26T09:04:50.608" v="1842" actId="164"/>
          <ac:grpSpMkLst>
            <pc:docMk/>
            <pc:sldMk cId="1967077348" sldId="257"/>
            <ac:grpSpMk id="463" creationId="{CD2A42AE-C0AD-ED51-D760-758AA55B6964}"/>
          </ac:grpSpMkLst>
        </pc:grpChg>
        <pc:grpChg chg="mod">
          <ac:chgData name="Ritika Malik" userId="1e7786f2-111d-4d88-9333-27ad17dcf07d" providerId="ADAL" clId="{BF7BB309-96C5-42D7-872F-89231AB90120}" dt="2024-02-26T09:04:37.925" v="1840"/>
          <ac:grpSpMkLst>
            <pc:docMk/>
            <pc:sldMk cId="1967077348" sldId="257"/>
            <ac:grpSpMk id="466" creationId="{22039C3C-7D9B-F188-3B57-F31B1A5BF24B}"/>
          </ac:grpSpMkLst>
        </pc:grpChg>
        <pc:grpChg chg="mod">
          <ac:chgData name="Ritika Malik" userId="1e7786f2-111d-4d88-9333-27ad17dcf07d" providerId="ADAL" clId="{BF7BB309-96C5-42D7-872F-89231AB90120}" dt="2024-02-26T09:04:37.925" v="1840"/>
          <ac:grpSpMkLst>
            <pc:docMk/>
            <pc:sldMk cId="1967077348" sldId="257"/>
            <ac:grpSpMk id="468" creationId="{745428E4-2396-447C-BE39-6DC1A9565472}"/>
          </ac:grpSpMkLst>
        </pc:grpChg>
        <pc:grpChg chg="add mod">
          <ac:chgData name="Ritika Malik" userId="1e7786f2-111d-4d88-9333-27ad17dcf07d" providerId="ADAL" clId="{BF7BB309-96C5-42D7-872F-89231AB90120}" dt="2024-02-26T09:04:50.608" v="1842" actId="164"/>
          <ac:grpSpMkLst>
            <pc:docMk/>
            <pc:sldMk cId="1967077348" sldId="257"/>
            <ac:grpSpMk id="508" creationId="{BF65FD23-94AD-C292-A4D9-44A688DD00F5}"/>
          </ac:grpSpMkLst>
        </pc:grpChg>
        <pc:grpChg chg="add del mod">
          <ac:chgData name="Ritika Malik" userId="1e7786f2-111d-4d88-9333-27ad17dcf07d" providerId="ADAL" clId="{BF7BB309-96C5-42D7-872F-89231AB90120}" dt="2024-02-26T10:03:44.703" v="3168" actId="14100"/>
          <ac:grpSpMkLst>
            <pc:docMk/>
            <pc:sldMk cId="1967077348" sldId="257"/>
            <ac:grpSpMk id="836" creationId="{97DCF7EE-51BF-6192-FEAA-58A51F564C89}"/>
          </ac:grpSpMkLst>
        </pc:grpChg>
        <pc:grpChg chg="add mod">
          <ac:chgData name="Ritika Malik" userId="1e7786f2-111d-4d88-9333-27ad17dcf07d" providerId="ADAL" clId="{BF7BB309-96C5-42D7-872F-89231AB90120}" dt="2024-02-26T09:09:21.882" v="1976" actId="164"/>
          <ac:grpSpMkLst>
            <pc:docMk/>
            <pc:sldMk cId="1967077348" sldId="257"/>
            <ac:grpSpMk id="842" creationId="{C4384D5B-3CFF-1295-B997-C9667D2254B5}"/>
          </ac:grpSpMkLst>
        </pc:grpChg>
        <pc:grpChg chg="add del mod">
          <ac:chgData name="Ritika Malik" userId="1e7786f2-111d-4d88-9333-27ad17dcf07d" providerId="ADAL" clId="{BF7BB309-96C5-42D7-872F-89231AB90120}" dt="2024-02-26T09:09:21.882" v="1976" actId="164"/>
          <ac:grpSpMkLst>
            <pc:docMk/>
            <pc:sldMk cId="1967077348" sldId="257"/>
            <ac:grpSpMk id="862" creationId="{D4201657-AB75-CC08-A68E-7E810B608E7C}"/>
          </ac:grpSpMkLst>
        </pc:grpChg>
        <pc:grpChg chg="add mod">
          <ac:chgData name="Ritika Malik" userId="1e7786f2-111d-4d88-9333-27ad17dcf07d" providerId="ADAL" clId="{BF7BB309-96C5-42D7-872F-89231AB90120}" dt="2024-02-26T09:09:19.018" v="1971" actId="1076"/>
          <ac:grpSpMkLst>
            <pc:docMk/>
            <pc:sldMk cId="1967077348" sldId="257"/>
            <ac:grpSpMk id="869" creationId="{B6AEFF03-91B4-7528-57CA-E2A80C0CDFE3}"/>
          </ac:grpSpMkLst>
        </pc:grpChg>
        <pc:grpChg chg="add mod">
          <ac:chgData name="Ritika Malik" userId="1e7786f2-111d-4d88-9333-27ad17dcf07d" providerId="ADAL" clId="{BF7BB309-96C5-42D7-872F-89231AB90120}" dt="2024-02-26T09:09:18.625" v="1970" actId="164"/>
          <ac:grpSpMkLst>
            <pc:docMk/>
            <pc:sldMk cId="1967077348" sldId="257"/>
            <ac:grpSpMk id="889" creationId="{C42D43E9-7FA5-3279-1638-8A657FAF7400}"/>
          </ac:grpSpMkLst>
        </pc:grpChg>
        <pc:grpChg chg="add mod topLvl">
          <ac:chgData name="Ritika Malik" userId="1e7786f2-111d-4d88-9333-27ad17dcf07d" providerId="ADAL" clId="{BF7BB309-96C5-42D7-872F-89231AB90120}" dt="2024-02-26T09:41:23.778" v="2720" actId="164"/>
          <ac:grpSpMkLst>
            <pc:docMk/>
            <pc:sldMk cId="1967077348" sldId="257"/>
            <ac:grpSpMk id="896" creationId="{6EC8E265-EA10-22EA-9725-321BC7707D1C}"/>
          </ac:grpSpMkLst>
        </pc:grpChg>
        <pc:grpChg chg="add del mod">
          <ac:chgData name="Ritika Malik" userId="1e7786f2-111d-4d88-9333-27ad17dcf07d" providerId="ADAL" clId="{BF7BB309-96C5-42D7-872F-89231AB90120}" dt="2024-02-26T09:41:09.250" v="2719" actId="165"/>
          <ac:grpSpMkLst>
            <pc:docMk/>
            <pc:sldMk cId="1967077348" sldId="257"/>
            <ac:grpSpMk id="916" creationId="{207E47BF-D801-9FDA-8D30-69A2574AB335}"/>
          </ac:grpSpMkLst>
        </pc:grpChg>
        <pc:grpChg chg="add 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917" creationId="{D047F83D-3728-017F-EAB2-F5A62D7E1886}"/>
          </ac:grpSpMkLst>
        </pc:grpChg>
        <pc:grpChg chg="add 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923" creationId="{4C72C76B-A0AE-D37C-42DB-2AF2C82C1DB6}"/>
          </ac:grpSpMkLst>
        </pc:grpChg>
        <pc:grpChg chg="add 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929" creationId="{3C137C6D-E884-03B6-7D6B-C7A50CE29565}"/>
          </ac:grpSpMkLst>
        </pc:grpChg>
        <pc:grpChg chg="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932" creationId="{76F89005-1778-2BF9-A584-63480FC72EEA}"/>
          </ac:grpSpMkLst>
        </pc:grpChg>
        <pc:grpChg chg="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934" creationId="{BEF387B6-6B1D-5104-88BD-49DA6F3F4D64}"/>
          </ac:grpSpMkLst>
        </pc:grpChg>
        <pc:grpChg chg="add 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974" creationId="{6491EC4D-22C5-48F1-83A3-26BDCBEF3EA6}"/>
          </ac:grpSpMkLst>
        </pc:grpChg>
        <pc:grpChg chg="add 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303" creationId="{91A8C06C-A78D-A316-7A59-99CC5A3BE3F3}"/>
          </ac:grpSpMkLst>
        </pc:grpChg>
        <pc:grpChg chg="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308" creationId="{31EC57DB-A034-5D72-A8D0-4E15DDE57EF4}"/>
          </ac:grpSpMkLst>
        </pc:grpChg>
        <pc:grpChg chg="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311" creationId="{96F5ECD3-93A7-BCEB-4E0F-67E03D18F790}"/>
          </ac:grpSpMkLst>
        </pc:grpChg>
        <pc:grpChg chg="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314" creationId="{1B63D5D6-A970-F732-A583-03D7FAB2ABC8}"/>
          </ac:grpSpMkLst>
        </pc:grpChg>
        <pc:grpChg chg="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412" creationId="{9A11918C-68D7-D9C2-E959-0A8DCCE8FC12}"/>
          </ac:grpSpMkLst>
        </pc:grpChg>
        <pc:grpChg chg="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442" creationId="{C8309E8F-5AB3-236F-FFA4-32B5F566D605}"/>
          </ac:grpSpMkLst>
        </pc:grpChg>
        <pc:grpChg chg="add 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478" creationId="{47CA539F-27F4-831C-2FE9-1E39CE84157B}"/>
          </ac:grpSpMkLst>
        </pc:grpChg>
        <pc:grpChg chg="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479" creationId="{D5CAEE0F-D53A-92B2-DCB1-3C21B5E71C5F}"/>
          </ac:grpSpMkLst>
        </pc:grpChg>
        <pc:grpChg chg="add 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512" creationId="{41863893-0543-782E-5668-9C1E2BCDC74B}"/>
          </ac:grpSpMkLst>
        </pc:grpChg>
        <pc:grpChg chg="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514" creationId="{44F5B159-B2B1-BC41-0552-C23452D488B5}"/>
          </ac:grpSpMkLst>
        </pc:grpChg>
        <pc:grpChg chg="add mod">
          <ac:chgData name="Ritika Malik" userId="1e7786f2-111d-4d88-9333-27ad17dcf07d" providerId="ADAL" clId="{BF7BB309-96C5-42D7-872F-89231AB90120}" dt="2024-02-26T09:14:39.976" v="2135"/>
          <ac:grpSpMkLst>
            <pc:docMk/>
            <pc:sldMk cId="1967077348" sldId="257"/>
            <ac:grpSpMk id="1546" creationId="{6E715AE4-1F89-BFB0-8D49-AD0BF9618C7B}"/>
          </ac:grpSpMkLst>
        </pc:grpChg>
        <pc:grpChg chg="add del mod">
          <ac:chgData name="Ritika Malik" userId="1e7786f2-111d-4d88-9333-27ad17dcf07d" providerId="ADAL" clId="{BF7BB309-96C5-42D7-872F-89231AB90120}" dt="2024-02-26T09:15:29.434" v="2139" actId="478"/>
          <ac:grpSpMkLst>
            <pc:docMk/>
            <pc:sldMk cId="1967077348" sldId="257"/>
            <ac:grpSpMk id="1645" creationId="{6E2014E3-C568-281A-ABE4-8E76E923FF42}"/>
          </ac:grpSpMkLst>
        </pc:grpChg>
        <pc:grpChg chg="add del mod">
          <ac:chgData name="Ritika Malik" userId="1e7786f2-111d-4d88-9333-27ad17dcf07d" providerId="ADAL" clId="{BF7BB309-96C5-42D7-872F-89231AB90120}" dt="2024-02-26T09:15:33.962" v="2141" actId="478"/>
          <ac:grpSpMkLst>
            <pc:docMk/>
            <pc:sldMk cId="1967077348" sldId="257"/>
            <ac:grpSpMk id="1651" creationId="{A23B67F6-361F-07E6-A045-DA80BE7E0590}"/>
          </ac:grpSpMkLst>
        </pc:grpChg>
        <pc:grpChg chg="add del mod">
          <ac:chgData name="Ritika Malik" userId="1e7786f2-111d-4d88-9333-27ad17dcf07d" providerId="ADAL" clId="{BF7BB309-96C5-42D7-872F-89231AB90120}" dt="2024-02-26T09:15:33.962" v="2141" actId="478"/>
          <ac:grpSpMkLst>
            <pc:docMk/>
            <pc:sldMk cId="1967077348" sldId="257"/>
            <ac:grpSpMk id="1657" creationId="{A6A86DF3-663D-AD24-3F56-AD8EBE145C5C}"/>
          </ac:grpSpMkLst>
        </pc:grpChg>
        <pc:grpChg chg="mod">
          <ac:chgData name="Ritika Malik" userId="1e7786f2-111d-4d88-9333-27ad17dcf07d" providerId="ADAL" clId="{BF7BB309-96C5-42D7-872F-89231AB90120}" dt="2024-02-26T09:14:57.891" v="2136"/>
          <ac:grpSpMkLst>
            <pc:docMk/>
            <pc:sldMk cId="1967077348" sldId="257"/>
            <ac:grpSpMk id="1660" creationId="{63A6B3F7-6F45-0602-C732-87B27985A026}"/>
          </ac:grpSpMkLst>
        </pc:grpChg>
        <pc:grpChg chg="mod">
          <ac:chgData name="Ritika Malik" userId="1e7786f2-111d-4d88-9333-27ad17dcf07d" providerId="ADAL" clId="{BF7BB309-96C5-42D7-872F-89231AB90120}" dt="2024-02-26T09:14:57.891" v="2136"/>
          <ac:grpSpMkLst>
            <pc:docMk/>
            <pc:sldMk cId="1967077348" sldId="257"/>
            <ac:grpSpMk id="1662" creationId="{522A5AD5-27C6-3402-A067-A3DC5A8FF721}"/>
          </ac:grpSpMkLst>
        </pc:grpChg>
        <pc:grpChg chg="add del mod">
          <ac:chgData name="Ritika Malik" userId="1e7786f2-111d-4d88-9333-27ad17dcf07d" providerId="ADAL" clId="{BF7BB309-96C5-42D7-872F-89231AB90120}" dt="2024-02-26T09:15:36.996" v="2142" actId="478"/>
          <ac:grpSpMkLst>
            <pc:docMk/>
            <pc:sldMk cId="1967077348" sldId="257"/>
            <ac:grpSpMk id="1702" creationId="{BCB36F99-B262-5353-7FDC-066DEC241454}"/>
          </ac:grpSpMkLst>
        </pc:grpChg>
        <pc:grpChg chg="add del mod">
          <ac:chgData name="Ritika Malik" userId="1e7786f2-111d-4d88-9333-27ad17dcf07d" providerId="ADAL" clId="{BF7BB309-96C5-42D7-872F-89231AB90120}" dt="2024-02-26T09:20:33.341" v="2238" actId="478"/>
          <ac:grpSpMkLst>
            <pc:docMk/>
            <pc:sldMk cId="1967077348" sldId="257"/>
            <ac:grpSpMk id="2031" creationId="{4E53D905-E5BB-0003-6907-2AE28B43FFDC}"/>
          </ac:grpSpMkLst>
        </pc:grpChg>
        <pc:grpChg chg="mod">
          <ac:chgData name="Ritika Malik" userId="1e7786f2-111d-4d88-9333-27ad17dcf07d" providerId="ADAL" clId="{BF7BB309-96C5-42D7-872F-89231AB90120}" dt="2024-02-26T09:14:57.891" v="2136"/>
          <ac:grpSpMkLst>
            <pc:docMk/>
            <pc:sldMk cId="1967077348" sldId="257"/>
            <ac:grpSpMk id="2036" creationId="{8B88DE87-4406-1454-DBF9-8D4E7A4D4672}"/>
          </ac:grpSpMkLst>
        </pc:grpChg>
        <pc:grpChg chg="mod">
          <ac:chgData name="Ritika Malik" userId="1e7786f2-111d-4d88-9333-27ad17dcf07d" providerId="ADAL" clId="{BF7BB309-96C5-42D7-872F-89231AB90120}" dt="2024-02-26T09:14:57.891" v="2136"/>
          <ac:grpSpMkLst>
            <pc:docMk/>
            <pc:sldMk cId="1967077348" sldId="257"/>
            <ac:grpSpMk id="2039" creationId="{B0F1D488-7F5F-3696-0BCC-C0122C485DB5}"/>
          </ac:grpSpMkLst>
        </pc:grpChg>
        <pc:grpChg chg="mod">
          <ac:chgData name="Ritika Malik" userId="1e7786f2-111d-4d88-9333-27ad17dcf07d" providerId="ADAL" clId="{BF7BB309-96C5-42D7-872F-89231AB90120}" dt="2024-02-26T09:14:57.891" v="2136"/>
          <ac:grpSpMkLst>
            <pc:docMk/>
            <pc:sldMk cId="1967077348" sldId="257"/>
            <ac:grpSpMk id="2042" creationId="{1A2DB1C5-E089-A0DB-9CBB-B37B2350DFD8}"/>
          </ac:grpSpMkLst>
        </pc:grpChg>
        <pc:grpChg chg="mod">
          <ac:chgData name="Ritika Malik" userId="1e7786f2-111d-4d88-9333-27ad17dcf07d" providerId="ADAL" clId="{BF7BB309-96C5-42D7-872F-89231AB90120}" dt="2024-02-26T09:14:57.891" v="2136"/>
          <ac:grpSpMkLst>
            <pc:docMk/>
            <pc:sldMk cId="1967077348" sldId="257"/>
            <ac:grpSpMk id="2140" creationId="{56238374-40F8-C3BC-4435-6C27B478F82D}"/>
          </ac:grpSpMkLst>
        </pc:grpChg>
        <pc:grpChg chg="mod">
          <ac:chgData name="Ritika Malik" userId="1e7786f2-111d-4d88-9333-27ad17dcf07d" providerId="ADAL" clId="{BF7BB309-96C5-42D7-872F-89231AB90120}" dt="2024-02-26T09:14:57.891" v="2136"/>
          <ac:grpSpMkLst>
            <pc:docMk/>
            <pc:sldMk cId="1967077348" sldId="257"/>
            <ac:grpSpMk id="2170" creationId="{EDC2E773-2A14-7B78-75C8-8857AC3596FC}"/>
          </ac:grpSpMkLst>
        </pc:grpChg>
        <pc:grpChg chg="add mod topLvl">
          <ac:chgData name="Ritika Malik" userId="1e7786f2-111d-4d88-9333-27ad17dcf07d" providerId="ADAL" clId="{BF7BB309-96C5-42D7-872F-89231AB90120}" dt="2024-02-26T09:46:27.571" v="2832" actId="165"/>
          <ac:grpSpMkLst>
            <pc:docMk/>
            <pc:sldMk cId="1967077348" sldId="257"/>
            <ac:grpSpMk id="2206" creationId="{CA7C639D-0988-BD48-8BA0-7D78154DACEF}"/>
          </ac:grpSpMkLst>
        </pc:grpChg>
        <pc:grpChg chg="mod">
          <ac:chgData name="Ritika Malik" userId="1e7786f2-111d-4d88-9333-27ad17dcf07d" providerId="ADAL" clId="{BF7BB309-96C5-42D7-872F-89231AB90120}" dt="2024-02-26T09:46:27.571" v="2832" actId="165"/>
          <ac:grpSpMkLst>
            <pc:docMk/>
            <pc:sldMk cId="1967077348" sldId="257"/>
            <ac:grpSpMk id="2207" creationId="{521673B0-582B-FB23-706E-5CA52F404BE6}"/>
          </ac:grpSpMkLst>
        </pc:grpChg>
        <pc:grpChg chg="add mod topLvl">
          <ac:chgData name="Ritika Malik" userId="1e7786f2-111d-4d88-9333-27ad17dcf07d" providerId="ADAL" clId="{BF7BB309-96C5-42D7-872F-89231AB90120}" dt="2024-02-26T09:46:27.571" v="2832" actId="165"/>
          <ac:grpSpMkLst>
            <pc:docMk/>
            <pc:sldMk cId="1967077348" sldId="257"/>
            <ac:grpSpMk id="2240" creationId="{D50AE6E3-C448-E0BA-9C3D-6821211167ED}"/>
          </ac:grpSpMkLst>
        </pc:grpChg>
        <pc:grpChg chg="mod">
          <ac:chgData name="Ritika Malik" userId="1e7786f2-111d-4d88-9333-27ad17dcf07d" providerId="ADAL" clId="{BF7BB309-96C5-42D7-872F-89231AB90120}" dt="2024-02-26T09:46:27.571" v="2832" actId="165"/>
          <ac:grpSpMkLst>
            <pc:docMk/>
            <pc:sldMk cId="1967077348" sldId="257"/>
            <ac:grpSpMk id="2242" creationId="{6788D341-9998-98AC-BE3E-41310F7EF3D0}"/>
          </ac:grpSpMkLst>
        </pc:grpChg>
        <pc:grpChg chg="add mod topLvl">
          <ac:chgData name="Ritika Malik" userId="1e7786f2-111d-4d88-9333-27ad17dcf07d" providerId="ADAL" clId="{BF7BB309-96C5-42D7-872F-89231AB90120}" dt="2024-02-26T10:27:02.004" v="4280" actId="1037"/>
          <ac:grpSpMkLst>
            <pc:docMk/>
            <pc:sldMk cId="1967077348" sldId="257"/>
            <ac:grpSpMk id="2274" creationId="{860094E8-7EB4-0B24-A059-9D017E4B4E03}"/>
          </ac:grpSpMkLst>
        </pc:grpChg>
        <pc:grpChg chg="add del mod">
          <ac:chgData name="Ritika Malik" userId="1e7786f2-111d-4d88-9333-27ad17dcf07d" providerId="ADAL" clId="{BF7BB309-96C5-42D7-872F-89231AB90120}" dt="2024-02-26T10:01:53.843" v="3153" actId="165"/>
          <ac:grpSpMkLst>
            <pc:docMk/>
            <pc:sldMk cId="1967077348" sldId="257"/>
            <ac:grpSpMk id="2375" creationId="{90FE23E6-1C40-9BCD-4017-5CFA904CE4DB}"/>
          </ac:grpSpMkLst>
        </pc:grpChg>
        <pc:grpChg chg="add del mod">
          <ac:chgData name="Ritika Malik" userId="1e7786f2-111d-4d88-9333-27ad17dcf07d" providerId="ADAL" clId="{BF7BB309-96C5-42D7-872F-89231AB90120}" dt="2024-02-26T09:22:48.385" v="2311" actId="165"/>
          <ac:grpSpMkLst>
            <pc:docMk/>
            <pc:sldMk cId="1967077348" sldId="257"/>
            <ac:grpSpMk id="2376" creationId="{0BC710C0-ECB3-72F8-3995-85D255B0B791}"/>
          </ac:grpSpMkLst>
        </pc:grpChg>
        <pc:grpChg chg="del mod topLvl">
          <ac:chgData name="Ritika Malik" userId="1e7786f2-111d-4d88-9333-27ad17dcf07d" providerId="ADAL" clId="{BF7BB309-96C5-42D7-872F-89231AB90120}" dt="2024-02-26T09:22:54.950" v="2312" actId="165"/>
          <ac:grpSpMkLst>
            <pc:docMk/>
            <pc:sldMk cId="1967077348" sldId="257"/>
            <ac:grpSpMk id="2377" creationId="{69E52D81-BD86-6931-81E3-46A8107ADF84}"/>
          </ac:grpSpMkLst>
        </pc:grpChg>
        <pc:grpChg chg="mod topLvl">
          <ac:chgData name="Ritika Malik" userId="1e7786f2-111d-4d88-9333-27ad17dcf07d" providerId="ADAL" clId="{BF7BB309-96C5-42D7-872F-89231AB90120}" dt="2024-02-26T09:23:01.413" v="2313" actId="164"/>
          <ac:grpSpMkLst>
            <pc:docMk/>
            <pc:sldMk cId="1967077348" sldId="257"/>
            <ac:grpSpMk id="2383" creationId="{CC77223E-820B-D666-9F59-1733F9A6DE62}"/>
          </ac:grpSpMkLst>
        </pc:grpChg>
        <pc:grpChg chg="mod topLvl">
          <ac:chgData name="Ritika Malik" userId="1e7786f2-111d-4d88-9333-27ad17dcf07d" providerId="ADAL" clId="{BF7BB309-96C5-42D7-872F-89231AB90120}" dt="2024-02-26T09:23:01.413" v="2313" actId="164"/>
          <ac:grpSpMkLst>
            <pc:docMk/>
            <pc:sldMk cId="1967077348" sldId="257"/>
            <ac:grpSpMk id="2384" creationId="{89A6B7C8-4CBC-B3FC-A698-E33467B8BD75}"/>
          </ac:grpSpMkLst>
        </pc:grpChg>
        <pc:grpChg chg="mod topLvl">
          <ac:chgData name="Ritika Malik" userId="1e7786f2-111d-4d88-9333-27ad17dcf07d" providerId="ADAL" clId="{BF7BB309-96C5-42D7-872F-89231AB90120}" dt="2024-02-26T09:23:01.413" v="2313" actId="164"/>
          <ac:grpSpMkLst>
            <pc:docMk/>
            <pc:sldMk cId="1967077348" sldId="257"/>
            <ac:grpSpMk id="2385" creationId="{55C6A212-A582-5820-81B7-8FCC58498D6B}"/>
          </ac:grpSpMkLst>
        </pc:grpChg>
        <pc:grpChg chg="mod topLvl">
          <ac:chgData name="Ritika Malik" userId="1e7786f2-111d-4d88-9333-27ad17dcf07d" providerId="ADAL" clId="{BF7BB309-96C5-42D7-872F-89231AB90120}" dt="2024-02-26T09:23:01.413" v="2313" actId="164"/>
          <ac:grpSpMkLst>
            <pc:docMk/>
            <pc:sldMk cId="1967077348" sldId="257"/>
            <ac:grpSpMk id="2425" creationId="{36765552-8B9A-1C6A-3989-2CE1841C4505}"/>
          </ac:grpSpMkLst>
        </pc:grpChg>
        <pc:grpChg chg="add del mod">
          <ac:chgData name="Ritika Malik" userId="1e7786f2-111d-4d88-9333-27ad17dcf07d" providerId="ADAL" clId="{BF7BB309-96C5-42D7-872F-89231AB90120}" dt="2024-02-26T10:00:47.146" v="3145" actId="478"/>
          <ac:grpSpMkLst>
            <pc:docMk/>
            <pc:sldMk cId="1967077348" sldId="257"/>
            <ac:grpSpMk id="2671" creationId="{368C2478-6CCF-5496-BCC2-B8EBFA7A01A0}"/>
          </ac:grpSpMkLst>
        </pc:grpChg>
        <pc:grpChg chg="add mod">
          <ac:chgData name="Ritika Malik" userId="1e7786f2-111d-4d88-9333-27ad17dcf07d" providerId="ADAL" clId="{BF7BB309-96C5-42D7-872F-89231AB90120}" dt="2024-02-26T09:41:28.573" v="2727" actId="1036"/>
          <ac:grpSpMkLst>
            <pc:docMk/>
            <pc:sldMk cId="1967077348" sldId="257"/>
            <ac:grpSpMk id="2672" creationId="{DDF4C90D-3BDF-ECD8-BB9C-1B1D0D0E04BD}"/>
          </ac:grpSpMkLst>
        </pc:grpChg>
        <pc:grpChg chg="add del mod ord">
          <ac:chgData name="Ritika Malik" userId="1e7786f2-111d-4d88-9333-27ad17dcf07d" providerId="ADAL" clId="{BF7BB309-96C5-42D7-872F-89231AB90120}" dt="2024-02-26T09:46:27.571" v="2832" actId="165"/>
          <ac:grpSpMkLst>
            <pc:docMk/>
            <pc:sldMk cId="1967077348" sldId="257"/>
            <ac:grpSpMk id="2673" creationId="{B1FB252B-F94C-96F8-BDAD-C975727D319E}"/>
          </ac:grpSpMkLst>
        </pc:grpChg>
        <pc:grpChg chg="add mod">
          <ac:chgData name="Ritika Malik" userId="1e7786f2-111d-4d88-9333-27ad17dcf07d" providerId="ADAL" clId="{BF7BB309-96C5-42D7-872F-89231AB90120}" dt="2024-02-26T11:11:08.382" v="5337" actId="1076"/>
          <ac:grpSpMkLst>
            <pc:docMk/>
            <pc:sldMk cId="1967077348" sldId="257"/>
            <ac:grpSpMk id="2684" creationId="{5577A5FC-0113-FAB7-764B-8EF9E9601E95}"/>
          </ac:grpSpMkLst>
        </pc:grpChg>
        <pc:grpChg chg="add del mod">
          <ac:chgData name="Ritika Malik" userId="1e7786f2-111d-4d88-9333-27ad17dcf07d" providerId="ADAL" clId="{BF7BB309-96C5-42D7-872F-89231AB90120}" dt="2024-02-26T10:37:23.433" v="4612" actId="165"/>
          <ac:grpSpMkLst>
            <pc:docMk/>
            <pc:sldMk cId="1967077348" sldId="257"/>
            <ac:grpSpMk id="2685" creationId="{DB8CE9AD-A2DE-7576-E69A-02019FFE2FDA}"/>
          </ac:grpSpMkLst>
        </pc:grpChg>
        <pc:grpChg chg="del mod topLvl">
          <ac:chgData name="Ritika Malik" userId="1e7786f2-111d-4d88-9333-27ad17dcf07d" providerId="ADAL" clId="{BF7BB309-96C5-42D7-872F-89231AB90120}" dt="2024-02-26T11:24:59.919" v="5586" actId="165"/>
          <ac:grpSpMkLst>
            <pc:docMk/>
            <pc:sldMk cId="1967077348" sldId="257"/>
            <ac:grpSpMk id="2686" creationId="{BE97A750-CCBF-8602-7B99-D3A87010E988}"/>
          </ac:grpSpMkLst>
        </pc:grpChg>
        <pc:picChg chg="mod topLvl">
          <ac:chgData name="Ritika Malik" userId="1e7786f2-111d-4d88-9333-27ad17dcf07d" providerId="ADAL" clId="{BF7BB309-96C5-42D7-872F-89231AB90120}" dt="2024-02-26T06:57:41.842" v="468" actId="1076"/>
          <ac:picMkLst>
            <pc:docMk/>
            <pc:sldMk cId="1967077348" sldId="257"/>
            <ac:picMk id="5" creationId="{46CD24E9-8B5D-77E7-DD9D-9E8B74E5D515}"/>
          </ac:picMkLst>
        </pc:picChg>
        <pc:picChg chg="mod topLvl">
          <ac:chgData name="Ritika Malik" userId="1e7786f2-111d-4d88-9333-27ad17dcf07d" providerId="ADAL" clId="{BF7BB309-96C5-42D7-872F-89231AB90120}" dt="2024-02-26T07:02:57.561" v="606" actId="164"/>
          <ac:picMkLst>
            <pc:docMk/>
            <pc:sldMk cId="1967077348" sldId="257"/>
            <ac:picMk id="11" creationId="{56D43834-16F5-6D34-974E-AC20DC7AD997}"/>
          </ac:picMkLst>
        </pc:picChg>
        <pc:picChg chg="mod topLvl">
          <ac:chgData name="Ritika Malik" userId="1e7786f2-111d-4d88-9333-27ad17dcf07d" providerId="ADAL" clId="{BF7BB309-96C5-42D7-872F-89231AB90120}" dt="2024-02-26T06:39:59.236" v="343" actId="165"/>
          <ac:picMkLst>
            <pc:docMk/>
            <pc:sldMk cId="1967077348" sldId="257"/>
            <ac:picMk id="22" creationId="{F1F29C35-1C84-7B2B-8B8B-C26E9633FC64}"/>
          </ac:picMkLst>
        </pc:picChg>
        <pc:picChg chg="del mod topLvl">
          <ac:chgData name="Ritika Malik" userId="1e7786f2-111d-4d88-9333-27ad17dcf07d" providerId="ADAL" clId="{BF7BB309-96C5-42D7-872F-89231AB90120}" dt="2024-02-26T06:37:23.682" v="322" actId="478"/>
          <ac:picMkLst>
            <pc:docMk/>
            <pc:sldMk cId="1967077348" sldId="257"/>
            <ac:picMk id="27" creationId="{6BB549F0-5B77-DC8A-D010-2DD7DA78BEDE}"/>
          </ac:picMkLst>
        </pc:picChg>
        <pc:picChg chg="mod">
          <ac:chgData name="Ritika Malik" userId="1e7786f2-111d-4d88-9333-27ad17dcf07d" providerId="ADAL" clId="{BF7BB309-96C5-42D7-872F-89231AB90120}" dt="2024-02-26T07:02:17.076" v="601" actId="165"/>
          <ac:picMkLst>
            <pc:docMk/>
            <pc:sldMk cId="1967077348" sldId="257"/>
            <ac:picMk id="89" creationId="{B5441FCC-89A5-E51F-E079-1B87F9684DA8}"/>
          </ac:picMkLst>
        </pc:picChg>
        <pc:picChg chg="mod">
          <ac:chgData name="Ritika Malik" userId="1e7786f2-111d-4d88-9333-27ad17dcf07d" providerId="ADAL" clId="{BF7BB309-96C5-42D7-872F-89231AB90120}" dt="2024-02-26T07:02:17.076" v="601" actId="165"/>
          <ac:picMkLst>
            <pc:docMk/>
            <pc:sldMk cId="1967077348" sldId="257"/>
            <ac:picMk id="113" creationId="{BC4C38B0-5109-BD42-F174-7621CB40D4A3}"/>
          </ac:picMkLst>
        </pc:picChg>
        <pc:picChg chg="mod">
          <ac:chgData name="Ritika Malik" userId="1e7786f2-111d-4d88-9333-27ad17dcf07d" providerId="ADAL" clId="{BF7BB309-96C5-42D7-872F-89231AB90120}" dt="2024-02-26T07:02:17.076" v="601" actId="165"/>
          <ac:picMkLst>
            <pc:docMk/>
            <pc:sldMk cId="1967077348" sldId="257"/>
            <ac:picMk id="121" creationId="{D1746148-DE38-E080-0463-EF1148CBEF12}"/>
          </ac:picMkLst>
        </pc:picChg>
        <pc:picChg chg="mod">
          <ac:chgData name="Ritika Malik" userId="1e7786f2-111d-4d88-9333-27ad17dcf07d" providerId="ADAL" clId="{BF7BB309-96C5-42D7-872F-89231AB90120}" dt="2024-02-26T07:02:17.076" v="601" actId="165"/>
          <ac:picMkLst>
            <pc:docMk/>
            <pc:sldMk cId="1967077348" sldId="257"/>
            <ac:picMk id="129" creationId="{72409EA8-427D-DD40-2397-DB773675AD3F}"/>
          </ac:picMkLst>
        </pc:picChg>
        <pc:picChg chg="mod">
          <ac:chgData name="Ritika Malik" userId="1e7786f2-111d-4d88-9333-27ad17dcf07d" providerId="ADAL" clId="{BF7BB309-96C5-42D7-872F-89231AB90120}" dt="2024-02-26T07:02:17.076" v="601" actId="165"/>
          <ac:picMkLst>
            <pc:docMk/>
            <pc:sldMk cId="1967077348" sldId="257"/>
            <ac:picMk id="192" creationId="{EC4B68EE-A034-D2AC-F7AF-18BDABFA3AF1}"/>
          </ac:picMkLst>
        </pc:picChg>
        <pc:picChg chg="add mod ord">
          <ac:chgData name="Ritika Malik" userId="1e7786f2-111d-4d88-9333-27ad17dcf07d" providerId="ADAL" clId="{BF7BB309-96C5-42D7-872F-89231AB90120}" dt="2024-02-26T07:02:17.076" v="601" actId="165"/>
          <ac:picMkLst>
            <pc:docMk/>
            <pc:sldMk cId="1967077348" sldId="257"/>
            <ac:picMk id="203" creationId="{B854A5D5-1D6F-18E7-F8F8-71132A25B830}"/>
          </ac:picMkLst>
        </pc:picChg>
        <pc:picChg chg="add mod topLvl">
          <ac:chgData name="Ritika Malik" userId="1e7786f2-111d-4d88-9333-27ad17dcf07d" providerId="ADAL" clId="{BF7BB309-96C5-42D7-872F-89231AB90120}" dt="2024-02-26T07:58:22.679" v="782" actId="165"/>
          <ac:picMkLst>
            <pc:docMk/>
            <pc:sldMk cId="1967077348" sldId="257"/>
            <ac:picMk id="221" creationId="{36325FDA-CC38-4821-B586-9CFF88A566DF}"/>
          </ac:picMkLst>
        </pc:picChg>
        <pc:picChg chg="mod topLvl">
          <ac:chgData name="Ritika Malik" userId="1e7786f2-111d-4d88-9333-27ad17dcf07d" providerId="ADAL" clId="{BF7BB309-96C5-42D7-872F-89231AB90120}" dt="2024-02-26T08:07:50.679" v="928" actId="1036"/>
          <ac:picMkLst>
            <pc:docMk/>
            <pc:sldMk cId="1967077348" sldId="257"/>
            <ac:picMk id="224" creationId="{F99368B2-1B6D-ECDC-EAF3-6D97BFF9FE93}"/>
          </ac:picMkLst>
        </pc:picChg>
        <pc:picChg chg="mod topLvl">
          <ac:chgData name="Ritika Malik" userId="1e7786f2-111d-4d88-9333-27ad17dcf07d" providerId="ADAL" clId="{BF7BB309-96C5-42D7-872F-89231AB90120}" dt="2024-02-26T08:10:15.030" v="943" actId="165"/>
          <ac:picMkLst>
            <pc:docMk/>
            <pc:sldMk cId="1967077348" sldId="257"/>
            <ac:picMk id="226" creationId="{4F187721-C3D6-D486-810B-5D61FEACF276}"/>
          </ac:picMkLst>
        </pc:picChg>
        <pc:picChg chg="mod topLvl">
          <ac:chgData name="Ritika Malik" userId="1e7786f2-111d-4d88-9333-27ad17dcf07d" providerId="ADAL" clId="{BF7BB309-96C5-42D7-872F-89231AB90120}" dt="2024-02-26T08:10:15.030" v="943" actId="165"/>
          <ac:picMkLst>
            <pc:docMk/>
            <pc:sldMk cId="1967077348" sldId="257"/>
            <ac:picMk id="227" creationId="{54558B2F-FF9C-81E9-4680-7B3618A6D9D4}"/>
          </ac:picMkLst>
        </pc:picChg>
        <pc:picChg chg="mod topLvl">
          <ac:chgData name="Ritika Malik" userId="1e7786f2-111d-4d88-9333-27ad17dcf07d" providerId="ADAL" clId="{BF7BB309-96C5-42D7-872F-89231AB90120}" dt="2024-02-26T08:10:15.030" v="943" actId="165"/>
          <ac:picMkLst>
            <pc:docMk/>
            <pc:sldMk cId="1967077348" sldId="257"/>
            <ac:picMk id="228" creationId="{4F714DF9-C3A8-4668-EE72-096D8D5C522E}"/>
          </ac:picMkLst>
        </pc:picChg>
        <pc:picChg chg="mod topLvl">
          <ac:chgData name="Ritika Malik" userId="1e7786f2-111d-4d88-9333-27ad17dcf07d" providerId="ADAL" clId="{BF7BB309-96C5-42D7-872F-89231AB90120}" dt="2024-02-26T08:10:15.030" v="943" actId="165"/>
          <ac:picMkLst>
            <pc:docMk/>
            <pc:sldMk cId="1967077348" sldId="257"/>
            <ac:picMk id="229" creationId="{9B9C7349-6CD5-0A7A-7FE7-46FDAA896F8B}"/>
          </ac:picMkLst>
        </pc:picChg>
        <pc:picChg chg="mod topLvl">
          <ac:chgData name="Ritika Malik" userId="1e7786f2-111d-4d88-9333-27ad17dcf07d" providerId="ADAL" clId="{BF7BB309-96C5-42D7-872F-89231AB90120}" dt="2024-02-26T08:10:15.030" v="943" actId="165"/>
          <ac:picMkLst>
            <pc:docMk/>
            <pc:sldMk cId="1967077348" sldId="257"/>
            <ac:picMk id="230" creationId="{E9C71DBC-134A-A92B-2708-A684414392B0}"/>
          </ac:picMkLst>
        </pc:picChg>
        <pc:picChg chg="mod topLvl">
          <ac:chgData name="Ritika Malik" userId="1e7786f2-111d-4d88-9333-27ad17dcf07d" providerId="ADAL" clId="{BF7BB309-96C5-42D7-872F-89231AB90120}" dt="2024-02-26T08:10:15.030" v="943" actId="165"/>
          <ac:picMkLst>
            <pc:docMk/>
            <pc:sldMk cId="1967077348" sldId="257"/>
            <ac:picMk id="231" creationId="{3CFB052F-647E-EBAC-393A-07E825E9B4F5}"/>
          </ac:picMkLst>
        </pc:picChg>
        <pc:picChg chg="add mod topLvl">
          <ac:chgData name="Ritika Malik" userId="1e7786f2-111d-4d88-9333-27ad17dcf07d" providerId="ADAL" clId="{BF7BB309-96C5-42D7-872F-89231AB90120}" dt="2024-02-26T10:09:31.652" v="3442" actId="1076"/>
          <ac:picMkLst>
            <pc:docMk/>
            <pc:sldMk cId="1967077348" sldId="257"/>
            <ac:picMk id="237" creationId="{379802F2-B198-369F-737D-3B086E87124E}"/>
          </ac:picMkLst>
        </pc:picChg>
        <pc:picChg chg="del mod topLvl">
          <ac:chgData name="Ritika Malik" userId="1e7786f2-111d-4d88-9333-27ad17dcf07d" providerId="ADAL" clId="{BF7BB309-96C5-42D7-872F-89231AB90120}" dt="2024-02-26T08:37:06.384" v="1342" actId="478"/>
          <ac:picMkLst>
            <pc:docMk/>
            <pc:sldMk cId="1967077348" sldId="257"/>
            <ac:picMk id="240" creationId="{B0CB8B49-33C4-34F3-BE9A-F293D5818122}"/>
          </ac:picMkLst>
        </pc:picChg>
        <pc:picChg chg="del mod topLvl">
          <ac:chgData name="Ritika Malik" userId="1e7786f2-111d-4d88-9333-27ad17dcf07d" providerId="ADAL" clId="{BF7BB309-96C5-42D7-872F-89231AB90120}" dt="2024-02-26T08:38:32.068" v="1356" actId="478"/>
          <ac:picMkLst>
            <pc:docMk/>
            <pc:sldMk cId="1967077348" sldId="257"/>
            <ac:picMk id="243" creationId="{A81F76E2-7CEE-74A8-9F12-2A23518E6B1C}"/>
          </ac:picMkLst>
        </pc:picChg>
        <pc:picChg chg="del mod topLvl">
          <ac:chgData name="Ritika Malik" userId="1e7786f2-111d-4d88-9333-27ad17dcf07d" providerId="ADAL" clId="{BF7BB309-96C5-42D7-872F-89231AB90120}" dt="2024-02-26T08:41:16.652" v="1403" actId="478"/>
          <ac:picMkLst>
            <pc:docMk/>
            <pc:sldMk cId="1967077348" sldId="257"/>
            <ac:picMk id="247" creationId="{C1448F84-BEEC-91D0-D3CC-BFDD0B5EB001}"/>
          </ac:picMkLst>
        </pc:picChg>
        <pc:picChg chg="add del mod">
          <ac:chgData name="Ritika Malik" userId="1e7786f2-111d-4d88-9333-27ad17dcf07d" providerId="ADAL" clId="{BF7BB309-96C5-42D7-872F-89231AB90120}" dt="2024-02-26T08:35:03.143" v="1313" actId="165"/>
          <ac:picMkLst>
            <pc:docMk/>
            <pc:sldMk cId="1967077348" sldId="257"/>
            <ac:picMk id="254" creationId="{FC060A6B-6ECB-F525-6968-1932DC7D6912}"/>
          </ac:picMkLst>
        </pc:picChg>
        <pc:picChg chg="mod">
          <ac:chgData name="Ritika Malik" userId="1e7786f2-111d-4d88-9333-27ad17dcf07d" providerId="ADAL" clId="{BF7BB309-96C5-42D7-872F-89231AB90120}" dt="2024-02-26T08:35:03.143" v="1313" actId="165"/>
          <ac:picMkLst>
            <pc:docMk/>
            <pc:sldMk cId="1967077348" sldId="257"/>
            <ac:picMk id="298" creationId="{D72131E9-F590-C0F7-F61D-A27124A65A6D}"/>
          </ac:picMkLst>
        </pc:picChg>
        <pc:picChg chg="mod topLvl">
          <ac:chgData name="Ritika Malik" userId="1e7786f2-111d-4d88-9333-27ad17dcf07d" providerId="ADAL" clId="{BF7BB309-96C5-42D7-872F-89231AB90120}" dt="2024-02-26T08:33:16.751" v="1292" actId="165"/>
          <ac:picMkLst>
            <pc:docMk/>
            <pc:sldMk cId="1967077348" sldId="257"/>
            <ac:picMk id="301" creationId="{12292C4C-1E6C-6E20-918C-569C52E3776D}"/>
          </ac:picMkLst>
        </pc:picChg>
        <pc:picChg chg="mod topLvl">
          <ac:chgData name="Ritika Malik" userId="1e7786f2-111d-4d88-9333-27ad17dcf07d" providerId="ADAL" clId="{BF7BB309-96C5-42D7-872F-89231AB90120}" dt="2024-02-26T08:33:16.751" v="1292" actId="165"/>
          <ac:picMkLst>
            <pc:docMk/>
            <pc:sldMk cId="1967077348" sldId="257"/>
            <ac:picMk id="302" creationId="{6CA634D2-21D8-06D2-E092-E0CBCC158B0C}"/>
          </ac:picMkLst>
        </pc:picChg>
        <pc:picChg chg="mod">
          <ac:chgData name="Ritika Malik" userId="1e7786f2-111d-4d88-9333-27ad17dcf07d" providerId="ADAL" clId="{BF7BB309-96C5-42D7-872F-89231AB90120}" dt="2024-02-26T08:33:16.751" v="1292" actId="165"/>
          <ac:picMkLst>
            <pc:docMk/>
            <pc:sldMk cId="1967077348" sldId="257"/>
            <ac:picMk id="324" creationId="{569FF525-219A-193D-B702-0F112339295B}"/>
          </ac:picMkLst>
        </pc:picChg>
        <pc:picChg chg="mod">
          <ac:chgData name="Ritika Malik" userId="1e7786f2-111d-4d88-9333-27ad17dcf07d" providerId="ADAL" clId="{BF7BB309-96C5-42D7-872F-89231AB90120}" dt="2024-02-26T08:29:25.166" v="1274" actId="165"/>
          <ac:picMkLst>
            <pc:docMk/>
            <pc:sldMk cId="1967077348" sldId="257"/>
            <ac:picMk id="382" creationId="{5C125B56-BDC3-5C56-CB86-FB701FC3A5E0}"/>
          </ac:picMkLst>
        </pc:picChg>
        <pc:picChg chg="mod">
          <ac:chgData name="Ritika Malik" userId="1e7786f2-111d-4d88-9333-27ad17dcf07d" providerId="ADAL" clId="{BF7BB309-96C5-42D7-872F-89231AB90120}" dt="2024-02-26T08:29:25.166" v="1274" actId="165"/>
          <ac:picMkLst>
            <pc:docMk/>
            <pc:sldMk cId="1967077348" sldId="257"/>
            <ac:picMk id="385" creationId="{191C4986-67D2-B4E3-EC86-218191EB33CD}"/>
          </ac:picMkLst>
        </pc:picChg>
        <pc:picChg chg="add del mod">
          <ac:chgData name="Ritika Malik" userId="1e7786f2-111d-4d88-9333-27ad17dcf07d" providerId="ADAL" clId="{BF7BB309-96C5-42D7-872F-89231AB90120}" dt="2024-02-26T08:30:29.577" v="1282" actId="478"/>
          <ac:picMkLst>
            <pc:docMk/>
            <pc:sldMk cId="1967077348" sldId="257"/>
            <ac:picMk id="390" creationId="{1AD26A84-AC59-886D-ACCA-782C26788296}"/>
          </ac:picMkLst>
        </pc:picChg>
        <pc:picChg chg="add del mod">
          <ac:chgData name="Ritika Malik" userId="1e7786f2-111d-4d88-9333-27ad17dcf07d" providerId="ADAL" clId="{BF7BB309-96C5-42D7-872F-89231AB90120}" dt="2024-02-26T08:39:05.134" v="1365" actId="164"/>
          <ac:picMkLst>
            <pc:docMk/>
            <pc:sldMk cId="1967077348" sldId="257"/>
            <ac:picMk id="391" creationId="{BD366215-7AF2-0372-0E63-B5944AF1D232}"/>
          </ac:picMkLst>
        </pc:picChg>
        <pc:picChg chg="add del mod">
          <ac:chgData name="Ritika Malik" userId="1e7786f2-111d-4d88-9333-27ad17dcf07d" providerId="ADAL" clId="{BF7BB309-96C5-42D7-872F-89231AB90120}" dt="2024-02-26T08:36:47.470" v="1335" actId="21"/>
          <ac:picMkLst>
            <pc:docMk/>
            <pc:sldMk cId="1967077348" sldId="257"/>
            <ac:picMk id="393" creationId="{0C80133C-D50D-32EC-800A-B7E14CC89B56}"/>
          </ac:picMkLst>
        </pc:picChg>
        <pc:picChg chg="mod">
          <ac:chgData name="Ritika Malik" userId="1e7786f2-111d-4d88-9333-27ad17dcf07d" providerId="ADAL" clId="{BF7BB309-96C5-42D7-872F-89231AB90120}" dt="2024-02-26T08:32:09.565" v="1283"/>
          <ac:picMkLst>
            <pc:docMk/>
            <pc:sldMk cId="1967077348" sldId="257"/>
            <ac:picMk id="396" creationId="{A527AD0F-0B90-AC0C-092E-DCADD29E6AD3}"/>
          </ac:picMkLst>
        </pc:picChg>
        <pc:picChg chg="mod">
          <ac:chgData name="Ritika Malik" userId="1e7786f2-111d-4d88-9333-27ad17dcf07d" providerId="ADAL" clId="{BF7BB309-96C5-42D7-872F-89231AB90120}" dt="2024-02-26T08:32:09.565" v="1283"/>
          <ac:picMkLst>
            <pc:docMk/>
            <pc:sldMk cId="1967077348" sldId="257"/>
            <ac:picMk id="401" creationId="{42519404-9865-F600-86F8-9A99259FF6E1}"/>
          </ac:picMkLst>
        </pc:picChg>
        <pc:picChg chg="add mod">
          <ac:chgData name="Ritika Malik" userId="1e7786f2-111d-4d88-9333-27ad17dcf07d" providerId="ADAL" clId="{BF7BB309-96C5-42D7-872F-89231AB90120}" dt="2024-02-26T08:42:44.240" v="1412" actId="14100"/>
          <ac:picMkLst>
            <pc:docMk/>
            <pc:sldMk cId="1967077348" sldId="257"/>
            <ac:picMk id="418" creationId="{D14CBE6A-5E93-3FA5-15A7-DFE55A8F3737}"/>
          </ac:picMkLst>
        </pc:picChg>
        <pc:picChg chg="add mod">
          <ac:chgData name="Ritika Malik" userId="1e7786f2-111d-4d88-9333-27ad17dcf07d" providerId="ADAL" clId="{BF7BB309-96C5-42D7-872F-89231AB90120}" dt="2024-02-26T08:33:10.427" v="1291"/>
          <ac:picMkLst>
            <pc:docMk/>
            <pc:sldMk cId="1967077348" sldId="257"/>
            <ac:picMk id="420" creationId="{D7EC7F5C-E782-F049-86FE-849D49464915}"/>
          </ac:picMkLst>
        </pc:picChg>
        <pc:picChg chg="mod">
          <ac:chgData name="Ritika Malik" userId="1e7786f2-111d-4d88-9333-27ad17dcf07d" providerId="ADAL" clId="{BF7BB309-96C5-42D7-872F-89231AB90120}" dt="2024-02-26T08:33:48.803" v="1295"/>
          <ac:picMkLst>
            <pc:docMk/>
            <pc:sldMk cId="1967077348" sldId="257"/>
            <ac:picMk id="435" creationId="{E81AFCDD-6368-10B9-FE5C-13AB0A515074}"/>
          </ac:picMkLst>
        </pc:picChg>
        <pc:picChg chg="add mod ord">
          <ac:chgData name="Ritika Malik" userId="1e7786f2-111d-4d88-9333-27ad17dcf07d" providerId="ADAL" clId="{BF7BB309-96C5-42D7-872F-89231AB90120}" dt="2024-02-26T08:42:23.869" v="1410" actId="164"/>
          <ac:picMkLst>
            <pc:docMk/>
            <pc:sldMk cId="1967077348" sldId="257"/>
            <ac:picMk id="438" creationId="{0C80133C-D50D-32EC-800A-B7E14CC89B56}"/>
          </ac:picMkLst>
        </pc:picChg>
        <pc:picChg chg="mod">
          <ac:chgData name="Ritika Malik" userId="1e7786f2-111d-4d88-9333-27ad17dcf07d" providerId="ADAL" clId="{BF7BB309-96C5-42D7-872F-89231AB90120}" dt="2024-02-26T08:37:47.165" v="1349"/>
          <ac:picMkLst>
            <pc:docMk/>
            <pc:sldMk cId="1967077348" sldId="257"/>
            <ac:picMk id="440" creationId="{A527AD0F-0B90-AC0C-092E-DCADD29E6AD3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452" creationId="{6287F7C2-0556-6113-A59A-E00D0A8E7352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458" creationId="{F2BE5A50-AF97-426C-7284-5F6E54F1704B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459" creationId="{C37DCB61-E072-F37B-2386-F8ADDAFE1B9F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460" creationId="{9CF5C3EE-FAC3-9A2F-9BEA-5206E814B664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461" creationId="{3DB0144C-7452-2628-7ADA-272989185E19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464" creationId="{C983C854-ABC7-69FE-459D-3269A6D08871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465" creationId="{7CA89044-83D1-D647-3F0D-59FD049294F1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469" creationId="{4DBA38B8-45A8-A2F9-38CF-AA02D7834743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509" creationId="{F731520A-6234-EB71-7C25-92B3EA878914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510" creationId="{A20B88C1-FD16-98EF-03EE-0FDD5E5AE99E}"/>
          </ac:picMkLst>
        </pc:picChg>
        <pc:picChg chg="mod">
          <ac:chgData name="Ritika Malik" userId="1e7786f2-111d-4d88-9333-27ad17dcf07d" providerId="ADAL" clId="{BF7BB309-96C5-42D7-872F-89231AB90120}" dt="2024-02-26T09:04:37.925" v="1840"/>
          <ac:picMkLst>
            <pc:docMk/>
            <pc:sldMk cId="1967077348" sldId="257"/>
            <ac:picMk id="511" creationId="{BA95701A-A55C-375B-2AE8-A482C71F224F}"/>
          </ac:picMkLst>
        </pc:picChg>
        <pc:picChg chg="mod">
          <ac:chgData name="Ritika Malik" userId="1e7786f2-111d-4d88-9333-27ad17dcf07d" providerId="ADAL" clId="{BF7BB309-96C5-42D7-872F-89231AB90120}" dt="2024-02-26T09:09:21.882" v="1976" actId="164"/>
          <ac:picMkLst>
            <pc:docMk/>
            <pc:sldMk cId="1967077348" sldId="257"/>
            <ac:picMk id="843" creationId="{538017A0-E691-61B5-038C-4D5580CCBD40}"/>
          </ac:picMkLst>
        </pc:picChg>
        <pc:picChg chg="mod">
          <ac:chgData name="Ritika Malik" userId="1e7786f2-111d-4d88-9333-27ad17dcf07d" providerId="ADAL" clId="{BF7BB309-96C5-42D7-872F-89231AB90120}" dt="2024-02-26T09:09:21.882" v="1976" actId="164"/>
          <ac:picMkLst>
            <pc:docMk/>
            <pc:sldMk cId="1967077348" sldId="257"/>
            <ac:picMk id="848" creationId="{CA689119-E916-3365-F14D-AB2EEEAB4531}"/>
          </ac:picMkLst>
        </pc:picChg>
        <pc:picChg chg="add mod">
          <ac:chgData name="Ritika Malik" userId="1e7786f2-111d-4d88-9333-27ad17dcf07d" providerId="ADAL" clId="{BF7BB309-96C5-42D7-872F-89231AB90120}" dt="2024-02-26T09:09:21.882" v="1976" actId="164"/>
          <ac:picMkLst>
            <pc:docMk/>
            <pc:sldMk cId="1967077348" sldId="257"/>
            <ac:picMk id="857" creationId="{4569EACB-7503-98BF-184A-137BB9782329}"/>
          </ac:picMkLst>
        </pc:picChg>
        <pc:picChg chg="add mod">
          <ac:chgData name="Ritika Malik" userId="1e7786f2-111d-4d88-9333-27ad17dcf07d" providerId="ADAL" clId="{BF7BB309-96C5-42D7-872F-89231AB90120}" dt="2024-02-26T09:09:21.882" v="1976" actId="164"/>
          <ac:picMkLst>
            <pc:docMk/>
            <pc:sldMk cId="1967077348" sldId="257"/>
            <ac:picMk id="858" creationId="{65D31302-C8DA-D17B-9DBC-ABFB432707ED}"/>
          </ac:picMkLst>
        </pc:picChg>
        <pc:picChg chg="add mod">
          <ac:chgData name="Ritika Malik" userId="1e7786f2-111d-4d88-9333-27ad17dcf07d" providerId="ADAL" clId="{BF7BB309-96C5-42D7-872F-89231AB90120}" dt="2024-02-26T09:09:21.882" v="1976" actId="164"/>
          <ac:picMkLst>
            <pc:docMk/>
            <pc:sldMk cId="1967077348" sldId="257"/>
            <ac:picMk id="861" creationId="{DA69FD55-9811-1764-F7EA-7B4D37ACABF9}"/>
          </ac:picMkLst>
        </pc:picChg>
        <pc:picChg chg="mod">
          <ac:chgData name="Ritika Malik" userId="1e7786f2-111d-4d88-9333-27ad17dcf07d" providerId="ADAL" clId="{BF7BB309-96C5-42D7-872F-89231AB90120}" dt="2024-02-26T09:09:18.625" v="1970" actId="164"/>
          <ac:picMkLst>
            <pc:docMk/>
            <pc:sldMk cId="1967077348" sldId="257"/>
            <ac:picMk id="870" creationId="{0F679D54-B374-C52C-B1F6-F011E2F97094}"/>
          </ac:picMkLst>
        </pc:picChg>
        <pc:picChg chg="mod">
          <ac:chgData name="Ritika Malik" userId="1e7786f2-111d-4d88-9333-27ad17dcf07d" providerId="ADAL" clId="{BF7BB309-96C5-42D7-872F-89231AB90120}" dt="2024-02-26T09:09:18.625" v="1970" actId="164"/>
          <ac:picMkLst>
            <pc:docMk/>
            <pc:sldMk cId="1967077348" sldId="257"/>
            <ac:picMk id="875" creationId="{421F6261-63A8-4190-5936-6F98076638D7}"/>
          </ac:picMkLst>
        </pc:picChg>
        <pc:picChg chg="add mod">
          <ac:chgData name="Ritika Malik" userId="1e7786f2-111d-4d88-9333-27ad17dcf07d" providerId="ADAL" clId="{BF7BB309-96C5-42D7-872F-89231AB90120}" dt="2024-02-26T09:09:19.018" v="1971" actId="1076"/>
          <ac:picMkLst>
            <pc:docMk/>
            <pc:sldMk cId="1967077348" sldId="257"/>
            <ac:picMk id="884" creationId="{02BD83B3-2711-28AD-A7C7-F28991E88948}"/>
          </ac:picMkLst>
        </pc:picChg>
        <pc:picChg chg="add mod">
          <ac:chgData name="Ritika Malik" userId="1e7786f2-111d-4d88-9333-27ad17dcf07d" providerId="ADAL" clId="{BF7BB309-96C5-42D7-872F-89231AB90120}" dt="2024-02-26T09:09:19.018" v="1971" actId="1076"/>
          <ac:picMkLst>
            <pc:docMk/>
            <pc:sldMk cId="1967077348" sldId="257"/>
            <ac:picMk id="885" creationId="{46CB2563-E485-CF1A-8C1F-9B995E3687BD}"/>
          </ac:picMkLst>
        </pc:picChg>
        <pc:picChg chg="add mod">
          <ac:chgData name="Ritika Malik" userId="1e7786f2-111d-4d88-9333-27ad17dcf07d" providerId="ADAL" clId="{BF7BB309-96C5-42D7-872F-89231AB90120}" dt="2024-02-26T09:09:19.018" v="1971" actId="1076"/>
          <ac:picMkLst>
            <pc:docMk/>
            <pc:sldMk cId="1967077348" sldId="257"/>
            <ac:picMk id="888" creationId="{40F77BE3-865C-C2E4-3207-78D087A3CF6E}"/>
          </ac:picMkLst>
        </pc:picChg>
        <pc:picChg chg="mod">
          <ac:chgData name="Ritika Malik" userId="1e7786f2-111d-4d88-9333-27ad17dcf07d" providerId="ADAL" clId="{BF7BB309-96C5-42D7-872F-89231AB90120}" dt="2024-02-26T09:41:09.250" v="2719" actId="165"/>
          <ac:picMkLst>
            <pc:docMk/>
            <pc:sldMk cId="1967077348" sldId="257"/>
            <ac:picMk id="897" creationId="{32A18D7D-9CBA-5E3A-70CF-DEFF915E7A5E}"/>
          </ac:picMkLst>
        </pc:picChg>
        <pc:picChg chg="mod">
          <ac:chgData name="Ritika Malik" userId="1e7786f2-111d-4d88-9333-27ad17dcf07d" providerId="ADAL" clId="{BF7BB309-96C5-42D7-872F-89231AB90120}" dt="2024-02-26T09:41:09.250" v="2719" actId="165"/>
          <ac:picMkLst>
            <pc:docMk/>
            <pc:sldMk cId="1967077348" sldId="257"/>
            <ac:picMk id="902" creationId="{152E79EB-5E32-ED61-A634-6B2F7BAECF3C}"/>
          </ac:picMkLst>
        </pc:picChg>
        <pc:picChg chg="add mod topLvl">
          <ac:chgData name="Ritika Malik" userId="1e7786f2-111d-4d88-9333-27ad17dcf07d" providerId="ADAL" clId="{BF7BB309-96C5-42D7-872F-89231AB90120}" dt="2024-02-26T09:41:09.250" v="2719" actId="165"/>
          <ac:picMkLst>
            <pc:docMk/>
            <pc:sldMk cId="1967077348" sldId="257"/>
            <ac:picMk id="911" creationId="{9710A4D4-8C31-50C7-E1BF-F2F3016117A8}"/>
          </ac:picMkLst>
        </pc:picChg>
        <pc:picChg chg="add mod topLvl">
          <ac:chgData name="Ritika Malik" userId="1e7786f2-111d-4d88-9333-27ad17dcf07d" providerId="ADAL" clId="{BF7BB309-96C5-42D7-872F-89231AB90120}" dt="2024-02-26T09:41:09.250" v="2719" actId="165"/>
          <ac:picMkLst>
            <pc:docMk/>
            <pc:sldMk cId="1967077348" sldId="257"/>
            <ac:picMk id="912" creationId="{E1A53A2E-EDD3-1279-70F0-9777875D7C36}"/>
          </ac:picMkLst>
        </pc:picChg>
        <pc:picChg chg="add mod topLvl">
          <ac:chgData name="Ritika Malik" userId="1e7786f2-111d-4d88-9333-27ad17dcf07d" providerId="ADAL" clId="{BF7BB309-96C5-42D7-872F-89231AB90120}" dt="2024-02-26T09:41:09.250" v="2719" actId="165"/>
          <ac:picMkLst>
            <pc:docMk/>
            <pc:sldMk cId="1967077348" sldId="257"/>
            <ac:picMk id="915" creationId="{0458D262-CE9B-772B-2021-903B7D5B4C82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18" creationId="{3BBE446E-8079-B4B9-201E-92A4483C7C1A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24" creationId="{E9A0E321-2A3B-43B0-725D-B972A1587E82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25" creationId="{B66F1BA3-30D3-31E9-426C-07DA96D99205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26" creationId="{874A615E-F16B-D7FE-3FD6-0C50C2C7D372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27" creationId="{4175E687-E095-C7E1-A998-854D8F71EDCB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30" creationId="{B4CF7152-8E7A-9F31-A2E1-063A08BFEA1E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31" creationId="{CC17FEE6-92D6-BBB3-815B-1CC7A90E8B8F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35" creationId="{9F66D4D1-3814-C4B2-DAFD-B2954D0736C1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75" creationId="{F00221A8-0646-2C72-763F-8893358D6A06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76" creationId="{1149F758-0E28-2424-CA00-7D0C74930888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977" creationId="{9B19A7A8-D85F-6A46-8AFF-2BB320615FA1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04" creationId="{CA5DBBB0-1BA8-A4BD-5930-418BB62BF0E0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05" creationId="{CF924739-BADF-FB26-3E72-D285507BFF1E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06" creationId="{325CB20C-3EAB-1B0E-E9CD-93370D1108D0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07" creationId="{A797EEFE-0D9C-A08C-4E90-9337151B8F13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09" creationId="{8F8E55D7-405F-1D05-1051-E83B16F46A79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10" creationId="{3D1A59CD-9DB6-CE2C-63D1-9FC460B60E43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12" creationId="{9EC03FD7-EE8F-B6F3-8D2B-4687B459B5A2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13" creationId="{7B1088D2-083D-DE20-18A0-3BBCDBD9811C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48" creationId="{324DA192-5E97-402B-1846-2D8420D684AD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51" creationId="{CC3A4751-58AE-03F7-9F15-5A09A43BC61F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58" creationId="{058BA237-AA8F-2353-0925-AA2420ABE11E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61" creationId="{315FC591-CB6A-1D3C-41E6-3F58390FD535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69" creationId="{057D6CE5-4BF9-62D4-07F3-47C03854E124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77" creationId="{E91AD35E-4B4E-B046-8BDA-19990EE9C6DF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382" creationId="{8909C245-16CE-04C7-B81A-EE0F6A2EBFCC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411" creationId="{003BDC94-4FF9-194D-2302-807FF6CB2466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455" creationId="{6C9ED3A1-D59A-620E-BC89-BCB1FF13586F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474" creationId="{4F9B189A-FB12-388E-FD51-DA1B705BD952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475" creationId="{DD2E213B-A87B-CEEB-C007-76F1ECDA38AD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476" creationId="{83862A23-19DF-A440-468D-C800D3C7B8D0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477" creationId="{14305C18-14C0-FD04-559C-1C996A5BC284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492" creationId="{F3B51163-F19D-4A54-5F48-8C044CFC6F18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510" creationId="{224CA504-442B-8F9C-5114-84A7221865DB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511" creationId="{4DF9B8B0-B605-AC27-86EE-7CC5B6CEEFD4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513" creationId="{AE632782-15C1-EF28-507D-8AADD11E54C5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544" creationId="{6EA94694-84AF-166E-3570-98E8DC7141B2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545" creationId="{D5C7B1A5-7EEF-ECF0-24C0-223ABE253E28}"/>
          </ac:picMkLst>
        </pc:picChg>
        <pc:picChg chg="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547" creationId="{061A4F40-D609-9A23-EAD6-9AE50E7963A1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609" creationId="{30F51127-F8FA-8794-FFC8-4B2A83B7C30C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612" creationId="{92CE2B4D-ED2B-06AB-11B5-5AF302EB4569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621" creationId="{EF45E895-B680-5334-F81A-87D5A342B6CA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626" creationId="{872980BB-4215-A169-4F04-22ED81140501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631" creationId="{D7B5CA68-8470-2CCB-B91F-9873F3110875}"/>
          </ac:picMkLst>
        </pc:picChg>
        <pc:picChg chg="add mod">
          <ac:chgData name="Ritika Malik" userId="1e7786f2-111d-4d88-9333-27ad17dcf07d" providerId="ADAL" clId="{BF7BB309-96C5-42D7-872F-89231AB90120}" dt="2024-02-26T09:14:39.976" v="2135"/>
          <ac:picMkLst>
            <pc:docMk/>
            <pc:sldMk cId="1967077348" sldId="257"/>
            <ac:picMk id="1639" creationId="{94CB55DB-18DA-14C9-84BA-7319545331BC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646" creationId="{E8E26C42-F8EF-F1BC-F328-084AE5AFCB21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652" creationId="{F5FA475F-D415-E358-FAFD-B46CA80705E2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653" creationId="{D083AA47-2C75-FA6A-F9ED-BBD6F0E000E6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654" creationId="{9C9D322C-88C2-62D6-4098-41CC5F56D71D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655" creationId="{2485DAA7-E735-1BBF-1744-A80F2F14FEB8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658" creationId="{3E091438-43EE-9563-A5C1-85C3A93B4287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659" creationId="{D49EE472-0B69-7917-B6F6-3A3BA21E09D7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663" creationId="{78303235-6AF0-9CA8-ED39-9B0FBB550819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703" creationId="{105144E5-D240-31B7-8679-0DDDF63BB3AA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704" creationId="{B61C5D36-5810-68E8-4B7B-1F9146A06084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1705" creationId="{1BB24919-6467-F15A-0212-180A9FF8400D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32" creationId="{7848CD4F-96F3-ECD7-7682-B52F59FC2727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33" creationId="{B054CD22-9CBF-22AD-8C66-69320C41C6D5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34" creationId="{8ADCE9A0-3F6E-C73C-5D19-E04AE2A9F1CC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35" creationId="{61C2A659-6439-835F-BF21-605F317453BA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37" creationId="{9E51771F-3B4D-923E-4472-CCFA46014DB0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38" creationId="{8B7CE384-8C37-DCC8-72FD-96A4A12B13D3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40" creationId="{EAEB5A62-F7AB-F234-401E-5E889FD3722C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41" creationId="{19AA8B41-8F91-8A38-BA23-7697FD613158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76" creationId="{1201830C-A858-117F-C63D-5028C1A1AE4F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79" creationId="{4653895C-FC11-3045-ED79-3E1DB9109DEC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86" creationId="{69E870D0-F70D-B868-A83C-0DCDBBD6D76E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89" creationId="{AD392A11-C60D-573E-1D59-6624C92874D5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097" creationId="{E2112D77-11D5-1746-B84F-733316A90EC0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105" creationId="{EE24D3B2-6B4B-32DC-5B36-968ACA13AD7D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110" creationId="{E5530E4B-C688-3D33-E6F4-11887555682C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139" creationId="{8DD0D9AB-50A3-30A0-E70A-B665200D5F82}"/>
          </ac:picMkLst>
        </pc:picChg>
        <pc:picChg chg="mod">
          <ac:chgData name="Ritika Malik" userId="1e7786f2-111d-4d88-9333-27ad17dcf07d" providerId="ADAL" clId="{BF7BB309-96C5-42D7-872F-89231AB90120}" dt="2024-02-26T09:14:57.891" v="2136"/>
          <ac:picMkLst>
            <pc:docMk/>
            <pc:sldMk cId="1967077348" sldId="257"/>
            <ac:picMk id="2183" creationId="{836FB2FB-38E1-8EF0-4E70-783A730F4317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02" creationId="{12673514-B1BE-87F5-1218-908551013BEF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03" creationId="{245FE436-21F3-303E-058D-AE8BCD9839CC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04" creationId="{758AA3E5-71F8-A66D-8661-4F0151B59E0D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05" creationId="{763B10BF-D416-4CF5-C109-EF69D937E57B}"/>
          </ac:picMkLst>
        </pc:picChg>
        <pc:picChg chg="mod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20" creationId="{83F7F5CC-30A8-1B29-9FF7-1D814660B82B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38" creationId="{AF182FB8-270D-B7C5-5336-81F01A621FA6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39" creationId="{2978F649-AF0A-F586-4EAE-394F417D0531}"/>
          </ac:picMkLst>
        </pc:picChg>
        <pc:picChg chg="mod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41" creationId="{1BB09BA1-04AC-CF96-7E26-683739DA47AC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72" creationId="{B38ADBFD-FB88-0FF6-B667-1F86F720501E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73" creationId="{57A7E295-3974-AAF7-9EF8-4041F77B47EB}"/>
          </ac:picMkLst>
        </pc:picChg>
        <pc:picChg chg="mod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275" creationId="{5BE82E0D-C4CC-2CED-8480-191ED38377D6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337" creationId="{D53957C9-B36F-634E-1B77-EF3702D3BE7D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340" creationId="{98058457-0654-B852-198F-FE22E8832717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349" creationId="{9A5994BF-F588-692F-A658-B026A815F455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354" creationId="{46C797F1-579B-8967-7F96-F799DA84B58F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359" creationId="{FD233A39-906D-6E12-7B27-A6FF9FA1C22E}"/>
          </ac:picMkLst>
        </pc:picChg>
        <pc:picChg chg="add mod topLvl">
          <ac:chgData name="Ritika Malik" userId="1e7786f2-111d-4d88-9333-27ad17dcf07d" providerId="ADAL" clId="{BF7BB309-96C5-42D7-872F-89231AB90120}" dt="2024-02-26T09:46:27.571" v="2832" actId="165"/>
          <ac:picMkLst>
            <pc:docMk/>
            <pc:sldMk cId="1967077348" sldId="257"/>
            <ac:picMk id="2367" creationId="{0FE3344D-EA53-22E3-85C5-2C05335ED837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379" creationId="{BE76DDE2-2C48-0867-40A3-EC8E2E5680CF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380" creationId="{AC9A18BD-268B-F4D4-7334-68A9AFBA8764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381" creationId="{80786300-2D32-8188-3AE4-33D774A079FB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382" creationId="{692D03C0-2DFE-9CED-3422-142EDE8703C2}"/>
          </ac:picMkLst>
        </pc:picChg>
        <pc:picChg chg="mod topLvl">
          <ac:chgData name="Ritika Malik" userId="1e7786f2-111d-4d88-9333-27ad17dcf07d" providerId="ADAL" clId="{BF7BB309-96C5-42D7-872F-89231AB90120}" dt="2024-02-26T09:23:14.124" v="2314" actId="14100"/>
          <ac:picMkLst>
            <pc:docMk/>
            <pc:sldMk cId="1967077348" sldId="257"/>
            <ac:picMk id="2386" creationId="{0F954D51-CC93-C2AD-F280-A6EF85AF4E47}"/>
          </ac:picMkLst>
        </pc:picChg>
        <pc:picChg chg="mod topLvl">
          <ac:chgData name="Ritika Malik" userId="1e7786f2-111d-4d88-9333-27ad17dcf07d" providerId="ADAL" clId="{BF7BB309-96C5-42D7-872F-89231AB90120}" dt="2024-02-26T09:50:43.831" v="2958" actId="1035"/>
          <ac:picMkLst>
            <pc:docMk/>
            <pc:sldMk cId="1967077348" sldId="257"/>
            <ac:picMk id="2389" creationId="{C032E828-6275-9E63-389A-DB7B0763C9CF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426" creationId="{AB6F58B0-E41B-2B38-D066-AB76329F6FB3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427" creationId="{420B7719-9B2A-7334-598B-B82BEEB52F06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432" creationId="{97D1BE54-CE14-F1D4-5EF1-E85F53AE34C2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444" creationId="{A8971E49-E99C-A60E-583E-1E7296F3EF49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445" creationId="{64D47468-8EA5-EE09-DAD4-35EAAA983405}"/>
          </ac:picMkLst>
        </pc:picChg>
        <pc:picChg chg="mod topLvl">
          <ac:chgData name="Ritika Malik" userId="1e7786f2-111d-4d88-9333-27ad17dcf07d" providerId="ADAL" clId="{BF7BB309-96C5-42D7-872F-89231AB90120}" dt="2024-02-26T09:23:01.413" v="2313" actId="164"/>
          <ac:picMkLst>
            <pc:docMk/>
            <pc:sldMk cId="1967077348" sldId="257"/>
            <ac:picMk id="2456" creationId="{DD78EDBC-B73F-6911-448A-BE014A7458E9}"/>
          </ac:picMkLst>
        </pc:picChg>
        <pc:picChg chg="mod topLvl">
          <ac:chgData name="Ritika Malik" userId="1e7786f2-111d-4d88-9333-27ad17dcf07d" providerId="ADAL" clId="{BF7BB309-96C5-42D7-872F-89231AB90120}" dt="2024-02-26T10:28:04.904" v="4371" actId="1036"/>
          <ac:picMkLst>
            <pc:docMk/>
            <pc:sldMk cId="1967077348" sldId="257"/>
            <ac:picMk id="2464" creationId="{D91A882A-8015-14F4-C3D3-ED5ABCA95CAE}"/>
          </ac:picMkLst>
        </pc:picChg>
        <pc:picChg chg="mod">
          <ac:chgData name="Ritika Malik" userId="1e7786f2-111d-4d88-9333-27ad17dcf07d" providerId="ADAL" clId="{BF7BB309-96C5-42D7-872F-89231AB90120}" dt="2024-02-26T09:22:54.950" v="2312" actId="165"/>
          <ac:picMkLst>
            <pc:docMk/>
            <pc:sldMk cId="1967077348" sldId="257"/>
            <ac:picMk id="2608" creationId="{C718B4BA-11F8-5004-49D7-13A0E440132B}"/>
          </ac:picMkLst>
        </pc:picChg>
        <pc:picChg chg="mod">
          <ac:chgData name="Ritika Malik" userId="1e7786f2-111d-4d88-9333-27ad17dcf07d" providerId="ADAL" clId="{BF7BB309-96C5-42D7-872F-89231AB90120}" dt="2024-02-26T09:22:54.950" v="2312" actId="165"/>
          <ac:picMkLst>
            <pc:docMk/>
            <pc:sldMk cId="1967077348" sldId="257"/>
            <ac:picMk id="2616" creationId="{1ADF2F3E-374E-9FAA-CF2C-0B326EADA935}"/>
          </ac:picMkLst>
        </pc:picChg>
        <pc:picChg chg="mod">
          <ac:chgData name="Ritika Malik" userId="1e7786f2-111d-4d88-9333-27ad17dcf07d" providerId="ADAL" clId="{BF7BB309-96C5-42D7-872F-89231AB90120}" dt="2024-02-26T09:22:54.950" v="2312" actId="165"/>
          <ac:picMkLst>
            <pc:docMk/>
            <pc:sldMk cId="1967077348" sldId="257"/>
            <ac:picMk id="2623" creationId="{5670A534-C5AC-2723-C5A1-B949243821F2}"/>
          </ac:picMkLst>
        </pc:picChg>
        <pc:picChg chg="mod">
          <ac:chgData name="Ritika Malik" userId="1e7786f2-111d-4d88-9333-27ad17dcf07d" providerId="ADAL" clId="{BF7BB309-96C5-42D7-872F-89231AB90120}" dt="2024-02-26T09:22:54.950" v="2312" actId="165"/>
          <ac:picMkLst>
            <pc:docMk/>
            <pc:sldMk cId="1967077348" sldId="257"/>
            <ac:picMk id="2641" creationId="{D4AFEB93-890A-34C7-1DC6-E2B301EF262D}"/>
          </ac:picMkLst>
        </pc:picChg>
        <pc:picChg chg="add del mod">
          <ac:chgData name="Ritika Malik" userId="1e7786f2-111d-4d88-9333-27ad17dcf07d" providerId="ADAL" clId="{BF7BB309-96C5-42D7-872F-89231AB90120}" dt="2024-02-26T11:00:20.995" v="4978" actId="478"/>
          <ac:picMkLst>
            <pc:docMk/>
            <pc:sldMk cId="1967077348" sldId="257"/>
            <ac:picMk id="2704" creationId="{D314C865-5647-76CF-0615-6875EC11D903}"/>
          </ac:picMkLst>
        </pc:picChg>
        <pc:picChg chg="add del mod">
          <ac:chgData name="Ritika Malik" userId="1e7786f2-111d-4d88-9333-27ad17dcf07d" providerId="ADAL" clId="{BF7BB309-96C5-42D7-872F-89231AB90120}" dt="2024-02-26T11:00:36.494" v="4984" actId="478"/>
          <ac:picMkLst>
            <pc:docMk/>
            <pc:sldMk cId="1967077348" sldId="257"/>
            <ac:picMk id="2705" creationId="{6A4B0BE5-0B91-F2E4-DA3E-15F3D43FB748}"/>
          </ac:picMkLst>
        </pc:picChg>
        <pc:picChg chg="add mod">
          <ac:chgData name="Ritika Malik" userId="1e7786f2-111d-4d88-9333-27ad17dcf07d" providerId="ADAL" clId="{BF7BB309-96C5-42D7-872F-89231AB90120}" dt="2024-02-26T11:00:35.270" v="4983" actId="1076"/>
          <ac:picMkLst>
            <pc:docMk/>
            <pc:sldMk cId="1967077348" sldId="257"/>
            <ac:picMk id="2707" creationId="{67D589DD-0646-75F6-EC49-B7F953EB7D52}"/>
          </ac:picMkLst>
        </pc:picChg>
        <pc:picChg chg="add mod">
          <ac:chgData name="Ritika Malik" userId="1e7786f2-111d-4d88-9333-27ad17dcf07d" providerId="ADAL" clId="{BF7BB309-96C5-42D7-872F-89231AB90120}" dt="2024-02-26T11:21:11.470" v="5535" actId="1076"/>
          <ac:picMkLst>
            <pc:docMk/>
            <pc:sldMk cId="1967077348" sldId="257"/>
            <ac:picMk id="2722" creationId="{93718053-C24D-7545-2E48-CFBA973CAFA4}"/>
          </ac:picMkLst>
        </pc:picChg>
        <pc:picChg chg="add mod">
          <ac:chgData name="Ritika Malik" userId="1e7786f2-111d-4d88-9333-27ad17dcf07d" providerId="ADAL" clId="{BF7BB309-96C5-42D7-872F-89231AB90120}" dt="2024-02-26T11:21:11.470" v="5535" actId="1076"/>
          <ac:picMkLst>
            <pc:docMk/>
            <pc:sldMk cId="1967077348" sldId="257"/>
            <ac:picMk id="2723" creationId="{46D4EF84-B717-2A5E-A1A4-D56C8FE09D5F}"/>
          </ac:picMkLst>
        </pc:picChg>
        <pc:picChg chg="add mod">
          <ac:chgData name="Ritika Malik" userId="1e7786f2-111d-4d88-9333-27ad17dcf07d" providerId="ADAL" clId="{BF7BB309-96C5-42D7-872F-89231AB90120}" dt="2024-02-26T11:21:11.470" v="5535" actId="1076"/>
          <ac:picMkLst>
            <pc:docMk/>
            <pc:sldMk cId="1967077348" sldId="257"/>
            <ac:picMk id="2724" creationId="{647A6E39-3C20-6E5C-9FCC-FD29971C971D}"/>
          </ac:picMkLst>
        </pc:picChg>
        <pc:picChg chg="add mod">
          <ac:chgData name="Ritika Malik" userId="1e7786f2-111d-4d88-9333-27ad17dcf07d" providerId="ADAL" clId="{BF7BB309-96C5-42D7-872F-89231AB90120}" dt="2024-02-26T11:21:11.470" v="5535" actId="1076"/>
          <ac:picMkLst>
            <pc:docMk/>
            <pc:sldMk cId="1967077348" sldId="257"/>
            <ac:picMk id="2725" creationId="{DD86EDDA-A46A-832D-3724-5AB2005B4B4B}"/>
          </ac:picMkLst>
        </pc:pic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28" creationId="{14E975A8-2512-1868-A819-F0461173AE3B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29" creationId="{C460FE00-2CA7-91DC-5280-FA094DC872F9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0" creationId="{F294E985-EF72-3301-0AD0-C8DF7FDF9B2F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1" creationId="{B2BAB80B-9612-D82E-C650-9005579FEAB0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2" creationId="{D1E060DB-2974-2590-E49F-5D0EDA879AE3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3" creationId="{3C98D06A-DDA7-721B-A3F7-2FC5CFE639C9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4" creationId="{ECDBF95E-FA6A-1E0F-CDDA-5EF292B4A614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5" creationId="{D053D95C-0AE4-64C2-119F-4A6DC840D54E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6" creationId="{351F7F34-25BC-1C5F-D0A2-D487D57BDDE4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7" creationId="{49C34BBD-95E7-3199-E9D8-C77462EE4CC6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8" creationId="{2A580074-4220-E06A-FAF7-E9BAF084FCE7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39" creationId="{09FCB346-8769-7F41-0F05-BBF70F9E4055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0" creationId="{891E30CE-246D-F0DB-34EC-12B680BB8F2E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1" creationId="{DBFA74F9-6B77-186B-87A9-21951D77CE0C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2" creationId="{44D5D808-6030-3D7C-C61E-8D51DD2BFBCE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3" creationId="{EEB2AA78-890A-677B-8726-CC6D86EA3328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4" creationId="{7958E9FF-163C-D003-5575-2B7A9B02E39E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5" creationId="{6E9669CC-DE1C-1FF8-5AFA-7C65E0CB77A8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6" creationId="{0ECB2A8E-C90C-63E3-196B-F7BD66E49AE1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7" creationId="{E0FFD4F2-60E1-BF24-8EB9-3870EFF263C0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8" creationId="{8D509AD6-7626-7D68-1A45-60D96715F08D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49" creationId="{EC460BCC-0464-6177-1854-AAD181DC380D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50" creationId="{47030E21-3D3B-BA72-2D89-67BCDC23C2BE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51" creationId="{3B3BA3B5-9D79-A3CE-5A47-08B8B13F1C11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52" creationId="{89251BC7-FC4C-2E56-7422-2A381ECB551F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53" creationId="{363FE9EC-15DC-CA82-1D2B-536E89C9A900}"/>
          </ac:cxnSpMkLst>
        </pc:cxnChg>
        <pc:cxnChg chg="mod">
          <ac:chgData name="Ritika Malik" userId="1e7786f2-111d-4d88-9333-27ad17dcf07d" providerId="ADAL" clId="{BF7BB309-96C5-42D7-872F-89231AB90120}" dt="2024-02-26T06:39:59.236" v="343" actId="165"/>
          <ac:cxnSpMkLst>
            <pc:docMk/>
            <pc:sldMk cId="1967077348" sldId="257"/>
            <ac:cxnSpMk id="54" creationId="{AB5DB890-F565-B518-B2A1-56681479AF59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56" creationId="{2CA6AEAC-4222-3F1C-FB73-11D248943819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57" creationId="{EC00D7F4-9A0B-1B49-2944-D33EAB6856B2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58" creationId="{7D02B37C-32F4-C341-BB30-6D02C4A19A34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59" creationId="{BF387607-64EF-D864-8799-7A941049F399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0" creationId="{AE55D6EC-5ED8-A9DD-BF08-878B39446533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1" creationId="{97001936-EAF8-1CE6-7DFD-C20AB681696C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2" creationId="{B4ACAB6B-BB9B-62B6-AB3D-03C5E84AB301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3" creationId="{15DB907A-549E-CBEA-B1A6-2725591A8117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4" creationId="{7E3CE1FD-52D8-C355-F455-FBB2CBA5D48D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5" creationId="{BC47F709-7634-967C-F4DF-1D8B30877831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6" creationId="{81B5A8AE-05DA-1474-C61E-11ABCD937D47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7" creationId="{7C5BEA6F-B942-86F3-F575-6696F744C4BA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8" creationId="{3DE1F33E-1BDF-EC5A-956A-AD9B6C5622A0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69" creationId="{41CBC2A3-0FB2-F674-0C30-797110FB0436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0" creationId="{FF05819F-1CB9-75EF-32AB-48A4EB8811C9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1" creationId="{9B2FF23D-BB0D-7307-3329-1A6FC22780E0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2" creationId="{AF15ECFB-F75D-BB7E-6A1C-34B02D07FB8A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3" creationId="{26B3FB16-8BCF-3E67-1D3F-66816F525A31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4" creationId="{694501E9-C1D9-EDF7-9210-BD9A912485CD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5" creationId="{543CEA16-28E3-EC59-0EB7-6B63D1826B5D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6" creationId="{39E4F7C5-B111-2F85-417F-03E195B0F9B2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7" creationId="{2EA49C79-892F-9D66-D13C-38F045271EBB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8" creationId="{6464EBA5-A733-A33D-38E7-935390918BA0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79" creationId="{CE51498E-77E3-126C-BDE2-E621D2009E60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80" creationId="{7C567164-9AC4-D9AA-1441-27D45CA7B770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81" creationId="{45BE6459-F611-2666-6508-0226FA58D14C}"/>
          </ac:cxnSpMkLst>
        </pc:cxnChg>
        <pc:cxnChg chg="mod topLvl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82" creationId="{1AC2114E-1134-771F-2CBB-C371C0122C62}"/>
          </ac:cxnSpMkLst>
        </pc:cxnChg>
        <pc:cxnChg chg="add del mod">
          <ac:chgData name="Ritika Malik" userId="1e7786f2-111d-4d88-9333-27ad17dcf07d" providerId="ADAL" clId="{BF7BB309-96C5-42D7-872F-89231AB90120}" dt="2024-02-26T11:34:19.187" v="5682" actId="478"/>
          <ac:cxnSpMkLst>
            <pc:docMk/>
            <pc:sldMk cId="1967077348" sldId="257"/>
            <ac:cxnSpMk id="104" creationId="{DA38ABFA-57A1-291C-8EFF-D3E022CDC2E0}"/>
          </ac:cxnSpMkLst>
        </pc:cxnChg>
        <pc:cxnChg chg="add del mod">
          <ac:chgData name="Ritika Malik" userId="1e7786f2-111d-4d88-9333-27ad17dcf07d" providerId="ADAL" clId="{BF7BB309-96C5-42D7-872F-89231AB90120}" dt="2024-02-26T11:29:43.776" v="5676" actId="478"/>
          <ac:cxnSpMkLst>
            <pc:docMk/>
            <pc:sldMk cId="1967077348" sldId="257"/>
            <ac:cxnSpMk id="106" creationId="{4B474D02-7D41-DEF2-8045-7547085D43D8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31" creationId="{872244FF-E6EC-64E1-848B-584FC927B062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32" creationId="{EF198BA1-4758-57B8-BD36-63E11EC83433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33" creationId="{CC89B4B1-453A-1171-D953-2231932E6652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34" creationId="{0FF54256-3C42-5D94-6661-A42CA73FFBA7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35" creationId="{5B03C483-9CA1-975C-EDEE-F969DA648466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36" creationId="{A2CEA352-B8D0-5538-AA9F-CFF562ED6A20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37" creationId="{C97A5BDE-80E8-EDCF-8D99-B22982E59CA5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38" creationId="{9A9AC4D9-49BF-DBDB-C905-380A0C4EA870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39" creationId="{0A5A2B70-DBD9-9D71-7849-C86301C64C34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0" creationId="{A0D09D4A-712C-DE82-270C-8700F82431D0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1" creationId="{615FE7D4-1EEB-E3DB-1784-BD5C728B338B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2" creationId="{A74BBCAD-0263-AA67-5D1A-5C4074177448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3" creationId="{276EEF4C-3A11-F7E2-998F-CF55652D6A85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4" creationId="{874DA0FD-0334-EE49-E30E-690446885E02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5" creationId="{12FC64B5-2495-4CDB-4A3C-C305C51C44AC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6" creationId="{4D790C2D-0BBA-A66E-6987-4F44F3AF605B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7" creationId="{62E0067A-4C38-66A7-1AC0-B99392B8DF7F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8" creationId="{6474532F-9E8F-2DCB-7E6C-12DFD28AE1EB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49" creationId="{84106051-49D9-6613-DB4D-04314E48BD7E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50" creationId="{08F58C34-655E-88EC-D4C5-34E0DF338222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51" creationId="{602AA1F2-775F-DE76-F6E7-46E8011A7B60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52" creationId="{7694B879-0C57-5772-64EC-B47EE6D5781E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53" creationId="{B2C1AD6D-F499-B756-A4C6-05C40794E1D7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54" creationId="{4E4E5AD0-0A7C-EEDA-638F-B3C94C0C0EDF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55" creationId="{79C121A3-F7AD-3BB8-3E2D-196C8681B764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56" creationId="{0744E66B-05DE-9DF4-42CF-49F4BA99EF57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57" creationId="{59271EF1-2A56-237B-B222-3380AB1D08E5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59" creationId="{8502B821-4CB3-F6E1-3F20-0516D14F722A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0" creationId="{FA37BBA1-A6C6-D7C2-3B09-2A74F3657060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1" creationId="{2A51D4E9-2AB4-B818-B6C3-BA585C833D11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2" creationId="{A87E8987-7BFB-94FB-2B8D-4013F85DFD1B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3" creationId="{36302C3D-7874-495C-2003-91E9B56D2D04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4" creationId="{1F678B8B-4BE3-1832-88F8-1E1F2CEDC5EB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5" creationId="{1BFAE6F3-4F70-40A5-FF75-6D4BDF893439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6" creationId="{3E803417-D2DD-BD54-4162-53B73971D536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7" creationId="{89999061-7A1F-150E-AF63-9F33C3315278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8" creationId="{22490BFD-14AE-56EE-A385-8C82D9D46D0F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69" creationId="{CB73F480-5CED-B27D-0786-0D528BD2DD8A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0" creationId="{20434361-01F2-775D-B780-8C16598441B8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1" creationId="{822A6DB6-62D7-55C5-F6EC-3FF699521E9C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2" creationId="{3028A917-1AA7-EFE4-B1DC-197CE270F18B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3" creationId="{9ADB40E5-5B75-DF1F-22CC-52033F0ABDB3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4" creationId="{9D0A52D9-5CEB-E634-0DFE-F8F90A8EBFB6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5" creationId="{1DBAC832-3590-01EA-DD45-360116EC88EB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6" creationId="{27196EF9-3975-047E-0D10-69561F727812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7" creationId="{D5030761-9873-E256-592D-CAE4CD97A941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8" creationId="{D6822286-A5DB-F9AE-5691-DBE3B95E506D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79" creationId="{BC38E075-D7E0-8A09-41E4-84ED799D5E95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80" creationId="{FD7279E0-3291-8613-EBED-D7A93A360696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81" creationId="{D1A0FFCC-5877-B289-BD60-C2944C42ABF8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82" creationId="{D4254288-0C81-86AE-5197-8EEE746546A6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83" creationId="{BDEA4258-6E38-7894-8CCF-7957399C961C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84" creationId="{12D49826-A6BC-4B42-9253-D2E32A37735C}"/>
          </ac:cxnSpMkLst>
        </pc:cxnChg>
        <pc:cxnChg chg="mod">
          <ac:chgData name="Ritika Malik" userId="1e7786f2-111d-4d88-9333-27ad17dcf07d" providerId="ADAL" clId="{BF7BB309-96C5-42D7-872F-89231AB90120}" dt="2024-02-26T07:02:17.076" v="601" actId="165"/>
          <ac:cxnSpMkLst>
            <pc:docMk/>
            <pc:sldMk cId="1967077348" sldId="257"/>
            <ac:cxnSpMk id="185" creationId="{B2FE7B03-387B-A95A-42CC-680E6DB8F5E6}"/>
          </ac:cxnSpMkLst>
        </pc:cxnChg>
        <pc:cxnChg chg="add mod ord topLvl">
          <ac:chgData name="Ritika Malik" userId="1e7786f2-111d-4d88-9333-27ad17dcf07d" providerId="ADAL" clId="{BF7BB309-96C5-42D7-872F-89231AB90120}" dt="2024-02-26T07:02:57.561" v="606" actId="164"/>
          <ac:cxnSpMkLst>
            <pc:docMk/>
            <pc:sldMk cId="1967077348" sldId="257"/>
            <ac:cxnSpMk id="194" creationId="{C9545115-05BD-BF3D-C003-4FC9388707E8}"/>
          </ac:cxnSpMkLst>
        </pc:cxnChg>
        <pc:cxnChg chg="add mod topLvl">
          <ac:chgData name="Ritika Malik" userId="1e7786f2-111d-4d88-9333-27ad17dcf07d" providerId="ADAL" clId="{BF7BB309-96C5-42D7-872F-89231AB90120}" dt="2024-02-26T07:02:57.561" v="606" actId="164"/>
          <ac:cxnSpMkLst>
            <pc:docMk/>
            <pc:sldMk cId="1967077348" sldId="257"/>
            <ac:cxnSpMk id="196" creationId="{4011981D-A422-FB7A-26B1-3BF4E4298BC6}"/>
          </ac:cxnSpMkLst>
        </pc:cxnChg>
        <pc:cxnChg chg="add mod topLvl">
          <ac:chgData name="Ritika Malik" userId="1e7786f2-111d-4d88-9333-27ad17dcf07d" providerId="ADAL" clId="{BF7BB309-96C5-42D7-872F-89231AB90120}" dt="2024-02-26T07:02:57.561" v="606" actId="164"/>
          <ac:cxnSpMkLst>
            <pc:docMk/>
            <pc:sldMk cId="1967077348" sldId="257"/>
            <ac:cxnSpMk id="199" creationId="{D439A393-2899-945D-57F5-F1BD348EB2F5}"/>
          </ac:cxnSpMkLst>
        </pc:cxnChg>
        <pc:cxnChg chg="add del mod">
          <ac:chgData name="Ritika Malik" userId="1e7786f2-111d-4d88-9333-27ad17dcf07d" providerId="ADAL" clId="{BF7BB309-96C5-42D7-872F-89231AB90120}" dt="2024-02-26T10:06:09.757" v="3307" actId="478"/>
          <ac:cxnSpMkLst>
            <pc:docMk/>
            <pc:sldMk cId="1967077348" sldId="257"/>
            <ac:cxnSpMk id="333" creationId="{7B8A4E76-1F42-8A15-5256-B4E8C663388D}"/>
          </ac:cxnSpMkLst>
        </pc:cxnChg>
        <pc:cxnChg chg="add del mod">
          <ac:chgData name="Ritika Malik" userId="1e7786f2-111d-4d88-9333-27ad17dcf07d" providerId="ADAL" clId="{BF7BB309-96C5-42D7-872F-89231AB90120}" dt="2024-02-26T08:11:32.359" v="955" actId="478"/>
          <ac:cxnSpMkLst>
            <pc:docMk/>
            <pc:sldMk cId="1967077348" sldId="257"/>
            <ac:cxnSpMk id="342" creationId="{C3FE8B57-336B-7065-0B6C-C5942D5646F4}"/>
          </ac:cxnSpMkLst>
        </pc:cxnChg>
        <pc:cxnChg chg="mod">
          <ac:chgData name="Ritika Malik" userId="1e7786f2-111d-4d88-9333-27ad17dcf07d" providerId="ADAL" clId="{BF7BB309-96C5-42D7-872F-89231AB90120}" dt="2024-02-26T09:03:00.191" v="1797" actId="1076"/>
          <ac:cxnSpMkLst>
            <pc:docMk/>
            <pc:sldMk cId="1967077348" sldId="257"/>
            <ac:cxnSpMk id="372" creationId="{92E3CA19-F592-1098-0625-7C38B5FA56C5}"/>
          </ac:cxnSpMkLst>
        </pc:cxnChg>
        <pc:cxnChg chg="mod">
          <ac:chgData name="Ritika Malik" userId="1e7786f2-111d-4d88-9333-27ad17dcf07d" providerId="ADAL" clId="{BF7BB309-96C5-42D7-872F-89231AB90120}" dt="2024-02-26T09:02:54.615" v="1796" actId="1076"/>
          <ac:cxnSpMkLst>
            <pc:docMk/>
            <pc:sldMk cId="1967077348" sldId="257"/>
            <ac:cxnSpMk id="373" creationId="{3CEFAB26-56D8-F755-01EF-E9A87A1D5424}"/>
          </ac:cxnSpMkLst>
        </pc:cxnChg>
        <pc:cxnChg chg="mod">
          <ac:chgData name="Ritika Malik" userId="1e7786f2-111d-4d88-9333-27ad17dcf07d" providerId="ADAL" clId="{BF7BB309-96C5-42D7-872F-89231AB90120}" dt="2024-02-26T09:01:54.559" v="1779" actId="1076"/>
          <ac:cxnSpMkLst>
            <pc:docMk/>
            <pc:sldMk cId="1967077348" sldId="257"/>
            <ac:cxnSpMk id="374" creationId="{8976450A-5D67-A6B7-27FC-3BAD6E8F8E12}"/>
          </ac:cxnSpMkLst>
        </pc:cxnChg>
        <pc:cxnChg chg="add mod">
          <ac:chgData name="Ritika Malik" userId="1e7786f2-111d-4d88-9333-27ad17dcf07d" providerId="ADAL" clId="{BF7BB309-96C5-42D7-872F-89231AB90120}" dt="2024-02-26T09:09:21.882" v="1976" actId="164"/>
          <ac:cxnSpMkLst>
            <pc:docMk/>
            <pc:sldMk cId="1967077348" sldId="257"/>
            <ac:cxnSpMk id="840" creationId="{2EE5E0F6-8DC1-2853-9080-14FA7D0E9C1F}"/>
          </ac:cxnSpMkLst>
        </pc:cxnChg>
        <pc:cxnChg chg="mod">
          <ac:chgData name="Ritika Malik" userId="1e7786f2-111d-4d88-9333-27ad17dcf07d" providerId="ADAL" clId="{BF7BB309-96C5-42D7-872F-89231AB90120}" dt="2024-02-26T09:09:21.882" v="1976" actId="164"/>
          <ac:cxnSpMkLst>
            <pc:docMk/>
            <pc:sldMk cId="1967077348" sldId="257"/>
            <ac:cxnSpMk id="846" creationId="{9DBA8E4F-9E6B-5FF2-5FA1-B1DA4D382BDD}"/>
          </ac:cxnSpMkLst>
        </pc:cxnChg>
        <pc:cxnChg chg="add mod">
          <ac:chgData name="Ritika Malik" userId="1e7786f2-111d-4d88-9333-27ad17dcf07d" providerId="ADAL" clId="{BF7BB309-96C5-42D7-872F-89231AB90120}" dt="2024-02-26T09:09:21.882" v="1976" actId="164"/>
          <ac:cxnSpMkLst>
            <pc:docMk/>
            <pc:sldMk cId="1967077348" sldId="257"/>
            <ac:cxnSpMk id="859" creationId="{CE34F21F-45CF-C5EE-76CD-3EF9DB39B861}"/>
          </ac:cxnSpMkLst>
        </pc:cxnChg>
        <pc:cxnChg chg="add mod">
          <ac:chgData name="Ritika Malik" userId="1e7786f2-111d-4d88-9333-27ad17dcf07d" providerId="ADAL" clId="{BF7BB309-96C5-42D7-872F-89231AB90120}" dt="2024-02-26T09:09:19.018" v="1971" actId="1076"/>
          <ac:cxnSpMkLst>
            <pc:docMk/>
            <pc:sldMk cId="1967077348" sldId="257"/>
            <ac:cxnSpMk id="867" creationId="{D0DE6E59-76C8-41B5-C9A0-11A4CF93D0D8}"/>
          </ac:cxnSpMkLst>
        </pc:cxnChg>
        <pc:cxnChg chg="mod">
          <ac:chgData name="Ritika Malik" userId="1e7786f2-111d-4d88-9333-27ad17dcf07d" providerId="ADAL" clId="{BF7BB309-96C5-42D7-872F-89231AB90120}" dt="2024-02-26T09:09:18.625" v="1970" actId="164"/>
          <ac:cxnSpMkLst>
            <pc:docMk/>
            <pc:sldMk cId="1967077348" sldId="257"/>
            <ac:cxnSpMk id="873" creationId="{C9B866F1-5930-49CC-4B15-8F6D83543C36}"/>
          </ac:cxnSpMkLst>
        </pc:cxnChg>
        <pc:cxnChg chg="add mod">
          <ac:chgData name="Ritika Malik" userId="1e7786f2-111d-4d88-9333-27ad17dcf07d" providerId="ADAL" clId="{BF7BB309-96C5-42D7-872F-89231AB90120}" dt="2024-02-26T09:09:19.018" v="1971" actId="1076"/>
          <ac:cxnSpMkLst>
            <pc:docMk/>
            <pc:sldMk cId="1967077348" sldId="257"/>
            <ac:cxnSpMk id="886" creationId="{8DA2A49B-F495-8510-9E88-5A4A1F113C67}"/>
          </ac:cxnSpMkLst>
        </pc:cxnChg>
        <pc:cxnChg chg="add mod topLvl">
          <ac:chgData name="Ritika Malik" userId="1e7786f2-111d-4d88-9333-27ad17dcf07d" providerId="ADAL" clId="{BF7BB309-96C5-42D7-872F-89231AB90120}" dt="2024-02-26T09:41:23.778" v="2720" actId="164"/>
          <ac:cxnSpMkLst>
            <pc:docMk/>
            <pc:sldMk cId="1967077348" sldId="257"/>
            <ac:cxnSpMk id="894" creationId="{3E9EDCEF-B3AA-88A4-F4E7-F3019B824234}"/>
          </ac:cxnSpMkLst>
        </pc:cxnChg>
        <pc:cxnChg chg="mod">
          <ac:chgData name="Ritika Malik" userId="1e7786f2-111d-4d88-9333-27ad17dcf07d" providerId="ADAL" clId="{BF7BB309-96C5-42D7-872F-89231AB90120}" dt="2024-02-26T09:41:09.250" v="2719" actId="165"/>
          <ac:cxnSpMkLst>
            <pc:docMk/>
            <pc:sldMk cId="1967077348" sldId="257"/>
            <ac:cxnSpMk id="900" creationId="{4BF0C72A-E8C8-3003-8FE0-733A0693FD49}"/>
          </ac:cxnSpMkLst>
        </pc:cxnChg>
        <pc:cxnChg chg="add mod topLvl">
          <ac:chgData name="Ritika Malik" userId="1e7786f2-111d-4d88-9333-27ad17dcf07d" providerId="ADAL" clId="{BF7BB309-96C5-42D7-872F-89231AB90120}" dt="2024-02-26T09:41:09.250" v="2719" actId="165"/>
          <ac:cxnSpMkLst>
            <pc:docMk/>
            <pc:sldMk cId="1967077348" sldId="257"/>
            <ac:cxnSpMk id="913" creationId="{4312F660-7F0E-0775-2AB3-FCC806F2DB2C}"/>
          </ac:cxnSpMkLst>
        </pc:cxnChg>
        <pc:cxnChg chg="mod">
          <ac:chgData name="Ritika Malik" userId="1e7786f2-111d-4d88-9333-27ad17dcf07d" providerId="ADAL" clId="{BF7BB309-96C5-42D7-872F-89231AB90120}" dt="2024-02-26T09:14:39.976" v="2135"/>
          <ac:cxnSpMkLst>
            <pc:docMk/>
            <pc:sldMk cId="1967077348" sldId="257"/>
            <ac:cxnSpMk id="1315" creationId="{5CD2FB99-A038-16BC-0560-A55F7B456965}"/>
          </ac:cxnSpMkLst>
        </pc:cxnChg>
        <pc:cxnChg chg="mod">
          <ac:chgData name="Ritika Malik" userId="1e7786f2-111d-4d88-9333-27ad17dcf07d" providerId="ADAL" clId="{BF7BB309-96C5-42D7-872F-89231AB90120}" dt="2024-02-26T09:14:39.976" v="2135"/>
          <ac:cxnSpMkLst>
            <pc:docMk/>
            <pc:sldMk cId="1967077348" sldId="257"/>
            <ac:cxnSpMk id="1320" creationId="{BE187436-874A-1427-2456-263C71631550}"/>
          </ac:cxnSpMkLst>
        </pc:cxnChg>
        <pc:cxnChg chg="mod">
          <ac:chgData name="Ritika Malik" userId="1e7786f2-111d-4d88-9333-27ad17dcf07d" providerId="ADAL" clId="{BF7BB309-96C5-42D7-872F-89231AB90120}" dt="2024-02-26T09:14:39.976" v="2135"/>
          <ac:cxnSpMkLst>
            <pc:docMk/>
            <pc:sldMk cId="1967077348" sldId="257"/>
            <ac:cxnSpMk id="1323" creationId="{669A667D-FCA6-CA65-D5DD-41E4F2A59F24}"/>
          </ac:cxnSpMkLst>
        </pc:cxnChg>
        <pc:cxnChg chg="mod">
          <ac:chgData name="Ritika Malik" userId="1e7786f2-111d-4d88-9333-27ad17dcf07d" providerId="ADAL" clId="{BF7BB309-96C5-42D7-872F-89231AB90120}" dt="2024-02-26T09:14:39.976" v="2135"/>
          <ac:cxnSpMkLst>
            <pc:docMk/>
            <pc:sldMk cId="1967077348" sldId="257"/>
            <ac:cxnSpMk id="1326" creationId="{AC2F5042-A8D9-A418-7CD5-5BEFBC6E9352}"/>
          </ac:cxnSpMkLst>
        </pc:cxnChg>
        <pc:cxnChg chg="add mod">
          <ac:chgData name="Ritika Malik" userId="1e7786f2-111d-4d88-9333-27ad17dcf07d" providerId="ADAL" clId="{BF7BB309-96C5-42D7-872F-89231AB90120}" dt="2024-02-26T09:14:39.976" v="2135"/>
          <ac:cxnSpMkLst>
            <pc:docMk/>
            <pc:sldMk cId="1967077348" sldId="257"/>
            <ac:cxnSpMk id="1576" creationId="{8D8FD1A6-195F-A7A6-D342-B0845C73A1D2}"/>
          </ac:cxnSpMkLst>
        </pc:cxnChg>
        <pc:cxnChg chg="add mod">
          <ac:chgData name="Ritika Malik" userId="1e7786f2-111d-4d88-9333-27ad17dcf07d" providerId="ADAL" clId="{BF7BB309-96C5-42D7-872F-89231AB90120}" dt="2024-02-26T09:14:39.976" v="2135"/>
          <ac:cxnSpMkLst>
            <pc:docMk/>
            <pc:sldMk cId="1967077348" sldId="257"/>
            <ac:cxnSpMk id="1581" creationId="{A4CEA016-0803-8DB3-5BB0-CDA0140BABDF}"/>
          </ac:cxnSpMkLst>
        </pc:cxnChg>
        <pc:cxnChg chg="add mod">
          <ac:chgData name="Ritika Malik" userId="1e7786f2-111d-4d88-9333-27ad17dcf07d" providerId="ADAL" clId="{BF7BB309-96C5-42D7-872F-89231AB90120}" dt="2024-02-26T09:14:39.976" v="2135"/>
          <ac:cxnSpMkLst>
            <pc:docMk/>
            <pc:sldMk cId="1967077348" sldId="257"/>
            <ac:cxnSpMk id="1584" creationId="{181FDC9D-31F5-716F-5CF4-F5C96B105D4D}"/>
          </ac:cxnSpMkLst>
        </pc:cxnChg>
        <pc:cxnChg chg="add mod">
          <ac:chgData name="Ritika Malik" userId="1e7786f2-111d-4d88-9333-27ad17dcf07d" providerId="ADAL" clId="{BF7BB309-96C5-42D7-872F-89231AB90120}" dt="2024-02-26T09:14:39.976" v="2135"/>
          <ac:cxnSpMkLst>
            <pc:docMk/>
            <pc:sldMk cId="1967077348" sldId="257"/>
            <ac:cxnSpMk id="1587" creationId="{031B907F-3C37-BFF1-AF25-06C3128D83CD}"/>
          </ac:cxnSpMkLst>
        </pc:cxnChg>
        <pc:cxnChg chg="mod">
          <ac:chgData name="Ritika Malik" userId="1e7786f2-111d-4d88-9333-27ad17dcf07d" providerId="ADAL" clId="{BF7BB309-96C5-42D7-872F-89231AB90120}" dt="2024-02-26T09:14:57.891" v="2136"/>
          <ac:cxnSpMkLst>
            <pc:docMk/>
            <pc:sldMk cId="1967077348" sldId="257"/>
            <ac:cxnSpMk id="2043" creationId="{78284470-1F39-9CE3-6C92-978AD557A233}"/>
          </ac:cxnSpMkLst>
        </pc:cxnChg>
        <pc:cxnChg chg="mod">
          <ac:chgData name="Ritika Malik" userId="1e7786f2-111d-4d88-9333-27ad17dcf07d" providerId="ADAL" clId="{BF7BB309-96C5-42D7-872F-89231AB90120}" dt="2024-02-26T09:14:57.891" v="2136"/>
          <ac:cxnSpMkLst>
            <pc:docMk/>
            <pc:sldMk cId="1967077348" sldId="257"/>
            <ac:cxnSpMk id="2048" creationId="{734CDC3F-C2AB-1216-0B22-2C8016FB1BE4}"/>
          </ac:cxnSpMkLst>
        </pc:cxnChg>
        <pc:cxnChg chg="mod">
          <ac:chgData name="Ritika Malik" userId="1e7786f2-111d-4d88-9333-27ad17dcf07d" providerId="ADAL" clId="{BF7BB309-96C5-42D7-872F-89231AB90120}" dt="2024-02-26T09:14:57.891" v="2136"/>
          <ac:cxnSpMkLst>
            <pc:docMk/>
            <pc:sldMk cId="1967077348" sldId="257"/>
            <ac:cxnSpMk id="2051" creationId="{34F4D1FE-3E3F-C756-E8C0-7DE4C893DF31}"/>
          </ac:cxnSpMkLst>
        </pc:cxnChg>
        <pc:cxnChg chg="mod">
          <ac:chgData name="Ritika Malik" userId="1e7786f2-111d-4d88-9333-27ad17dcf07d" providerId="ADAL" clId="{BF7BB309-96C5-42D7-872F-89231AB90120}" dt="2024-02-26T09:14:57.891" v="2136"/>
          <ac:cxnSpMkLst>
            <pc:docMk/>
            <pc:sldMk cId="1967077348" sldId="257"/>
            <ac:cxnSpMk id="2054" creationId="{11755241-0F53-4392-E6E2-14A6444FD117}"/>
          </ac:cxnSpMkLst>
        </pc:cxnChg>
        <pc:cxnChg chg="add mod topLvl">
          <ac:chgData name="Ritika Malik" userId="1e7786f2-111d-4d88-9333-27ad17dcf07d" providerId="ADAL" clId="{BF7BB309-96C5-42D7-872F-89231AB90120}" dt="2024-02-26T09:46:27.571" v="2832" actId="165"/>
          <ac:cxnSpMkLst>
            <pc:docMk/>
            <pc:sldMk cId="1967077348" sldId="257"/>
            <ac:cxnSpMk id="2304" creationId="{43EF6EA0-67BC-4790-D215-E1DB6F13B9A7}"/>
          </ac:cxnSpMkLst>
        </pc:cxnChg>
        <pc:cxnChg chg="add mod topLvl">
          <ac:chgData name="Ritika Malik" userId="1e7786f2-111d-4d88-9333-27ad17dcf07d" providerId="ADAL" clId="{BF7BB309-96C5-42D7-872F-89231AB90120}" dt="2024-02-26T09:46:27.571" v="2832" actId="165"/>
          <ac:cxnSpMkLst>
            <pc:docMk/>
            <pc:sldMk cId="1967077348" sldId="257"/>
            <ac:cxnSpMk id="2309" creationId="{F32E3816-ADDC-D743-906C-B30F596F5251}"/>
          </ac:cxnSpMkLst>
        </pc:cxnChg>
        <pc:cxnChg chg="add mod topLvl">
          <ac:chgData name="Ritika Malik" userId="1e7786f2-111d-4d88-9333-27ad17dcf07d" providerId="ADAL" clId="{BF7BB309-96C5-42D7-872F-89231AB90120}" dt="2024-02-26T09:46:27.571" v="2832" actId="165"/>
          <ac:cxnSpMkLst>
            <pc:docMk/>
            <pc:sldMk cId="1967077348" sldId="257"/>
            <ac:cxnSpMk id="2312" creationId="{0C7A2743-964D-D885-F497-15156ACEEBC0}"/>
          </ac:cxnSpMkLst>
        </pc:cxnChg>
        <pc:cxnChg chg="add mod topLvl">
          <ac:chgData name="Ritika Malik" userId="1e7786f2-111d-4d88-9333-27ad17dcf07d" providerId="ADAL" clId="{BF7BB309-96C5-42D7-872F-89231AB90120}" dt="2024-02-26T09:46:27.571" v="2832" actId="165"/>
          <ac:cxnSpMkLst>
            <pc:docMk/>
            <pc:sldMk cId="1967077348" sldId="257"/>
            <ac:cxnSpMk id="2315" creationId="{5A487020-64B0-1350-3923-8F71003CC38E}"/>
          </ac:cxnSpMkLst>
        </pc:cxnChg>
        <pc:cxnChg chg="mod topLvl">
          <ac:chgData name="Ritika Malik" userId="1e7786f2-111d-4d88-9333-27ad17dcf07d" providerId="ADAL" clId="{BF7BB309-96C5-42D7-872F-89231AB90120}" dt="2024-02-26T09:23:01.413" v="2313" actId="164"/>
          <ac:cxnSpMkLst>
            <pc:docMk/>
            <pc:sldMk cId="1967077348" sldId="257"/>
            <ac:cxnSpMk id="2387" creationId="{0F8CFCB2-51E0-B2C3-6251-D2945BCACD38}"/>
          </ac:cxnSpMkLst>
        </pc:cxnChg>
        <pc:cxnChg chg="mod topLvl">
          <ac:chgData name="Ritika Malik" userId="1e7786f2-111d-4d88-9333-27ad17dcf07d" providerId="ADAL" clId="{BF7BB309-96C5-42D7-872F-89231AB90120}" dt="2024-02-26T09:36:48.874" v="2643" actId="1582"/>
          <ac:cxnSpMkLst>
            <pc:docMk/>
            <pc:sldMk cId="1967077348" sldId="257"/>
            <ac:cxnSpMk id="2393" creationId="{863ED343-B0F1-CA6C-9671-9F532F2215FE}"/>
          </ac:cxnSpMkLst>
        </pc:cxnChg>
        <pc:cxnChg chg="mod topLvl">
          <ac:chgData name="Ritika Malik" userId="1e7786f2-111d-4d88-9333-27ad17dcf07d" providerId="ADAL" clId="{BF7BB309-96C5-42D7-872F-89231AB90120}" dt="2024-02-26T09:50:40.292" v="2949" actId="1036"/>
          <ac:cxnSpMkLst>
            <pc:docMk/>
            <pc:sldMk cId="1967077348" sldId="257"/>
            <ac:cxnSpMk id="2396" creationId="{44D86660-C850-85FF-E176-D286659E2967}"/>
          </ac:cxnSpMkLst>
        </pc:cxnChg>
        <pc:cxnChg chg="mod topLvl">
          <ac:chgData name="Ritika Malik" userId="1e7786f2-111d-4d88-9333-27ad17dcf07d" providerId="ADAL" clId="{BF7BB309-96C5-42D7-872F-89231AB90120}" dt="2024-02-26T09:51:10.357" v="2975" actId="1036"/>
          <ac:cxnSpMkLst>
            <pc:docMk/>
            <pc:sldMk cId="1967077348" sldId="257"/>
            <ac:cxnSpMk id="2399" creationId="{743DC0B8-7CD8-7C92-0DA4-F3E3F422B114}"/>
          </ac:cxnSpMkLst>
        </pc:cxnChg>
        <pc:cxnChg chg="add mod">
          <ac:chgData name="Ritika Malik" userId="1e7786f2-111d-4d88-9333-27ad17dcf07d" providerId="ADAL" clId="{BF7BB309-96C5-42D7-872F-89231AB90120}" dt="2024-02-26T11:04:39.255" v="5159" actId="14100"/>
          <ac:cxnSpMkLst>
            <pc:docMk/>
            <pc:sldMk cId="1967077348" sldId="257"/>
            <ac:cxnSpMk id="2710" creationId="{C2511F70-B9EF-9E50-87E1-4CFBB89076FB}"/>
          </ac:cxnSpMkLst>
        </pc:cxnChg>
        <pc:cxnChg chg="add mod">
          <ac:chgData name="Ritika Malik" userId="1e7786f2-111d-4d88-9333-27ad17dcf07d" providerId="ADAL" clId="{BF7BB309-96C5-42D7-872F-89231AB90120}" dt="2024-02-26T11:10:18.237" v="5333" actId="1037"/>
          <ac:cxnSpMkLst>
            <pc:docMk/>
            <pc:sldMk cId="1967077348" sldId="257"/>
            <ac:cxnSpMk id="2716" creationId="{A9762FCF-53E3-0B45-4735-1309DA594EF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187800"/>
            <a:ext cx="27539395" cy="15290588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3068052"/>
            <a:ext cx="24299466" cy="106037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10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48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38321"/>
            <a:ext cx="6986096" cy="372199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38321"/>
            <a:ext cx="20553298" cy="372199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43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18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949457"/>
            <a:ext cx="27944386" cy="18269403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9391695"/>
            <a:ext cx="27944386" cy="960744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72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691607"/>
            <a:ext cx="13769697" cy="27866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691607"/>
            <a:ext cx="13769697" cy="27866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29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38331"/>
            <a:ext cx="27944386" cy="8489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766448"/>
            <a:ext cx="13706415" cy="527647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6042918"/>
            <a:ext cx="13706415" cy="23596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766448"/>
            <a:ext cx="13773917" cy="527647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6042918"/>
            <a:ext cx="13773917" cy="23596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588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38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74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27985"/>
            <a:ext cx="10449614" cy="1024794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323644"/>
            <a:ext cx="16402140" cy="3121150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175932"/>
            <a:ext cx="10449614" cy="2441004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42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927985"/>
            <a:ext cx="10449614" cy="1024794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323644"/>
            <a:ext cx="16402140" cy="3121150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175932"/>
            <a:ext cx="10449614" cy="2441004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9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38331"/>
            <a:ext cx="27944386" cy="848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691607"/>
            <a:ext cx="27944386" cy="2786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707135"/>
            <a:ext cx="728984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54A9-847F-4842-949A-986A319E9F51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707135"/>
            <a:ext cx="1093476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707135"/>
            <a:ext cx="7289840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8CEE-4344-4EBE-AF71-3179EDE97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024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21" Type="http://schemas.openxmlformats.org/officeDocument/2006/relationships/image" Target="../media/image16.png"/><Relationship Id="rId42" Type="http://schemas.openxmlformats.org/officeDocument/2006/relationships/image" Target="../media/image33.png"/><Relationship Id="rId47" Type="http://schemas.microsoft.com/office/2007/relationships/hdphoto" Target="../media/hdphoto9.wdp"/><Relationship Id="rId63" Type="http://schemas.openxmlformats.org/officeDocument/2006/relationships/image" Target="../media/image50.png"/><Relationship Id="rId68" Type="http://schemas.openxmlformats.org/officeDocument/2006/relationships/image" Target="../media/image55.png"/><Relationship Id="rId84" Type="http://schemas.openxmlformats.org/officeDocument/2006/relationships/image" Target="../media/image70.png"/><Relationship Id="rId89" Type="http://schemas.openxmlformats.org/officeDocument/2006/relationships/image" Target="../media/image75.png"/><Relationship Id="rId16" Type="http://schemas.openxmlformats.org/officeDocument/2006/relationships/image" Target="../media/image11.jpeg"/><Relationship Id="rId11" Type="http://schemas.openxmlformats.org/officeDocument/2006/relationships/image" Target="../media/image7.png"/><Relationship Id="rId32" Type="http://schemas.microsoft.com/office/2007/relationships/hdphoto" Target="../media/hdphoto5.wdp"/><Relationship Id="rId37" Type="http://schemas.openxmlformats.org/officeDocument/2006/relationships/image" Target="../media/image29.png"/><Relationship Id="rId53" Type="http://schemas.openxmlformats.org/officeDocument/2006/relationships/image" Target="../media/image42.png"/><Relationship Id="rId58" Type="http://schemas.openxmlformats.org/officeDocument/2006/relationships/image" Target="../media/image45.png"/><Relationship Id="rId74" Type="http://schemas.openxmlformats.org/officeDocument/2006/relationships/image" Target="../media/image61.png"/><Relationship Id="rId79" Type="http://schemas.microsoft.com/office/2007/relationships/hdphoto" Target="../media/hdphoto13.wdp"/><Relationship Id="rId5" Type="http://schemas.openxmlformats.org/officeDocument/2006/relationships/image" Target="../media/image3.png"/><Relationship Id="rId14" Type="http://schemas.openxmlformats.org/officeDocument/2006/relationships/image" Target="../media/image9.jpeg"/><Relationship Id="rId22" Type="http://schemas.openxmlformats.org/officeDocument/2006/relationships/image" Target="../media/image17.jpe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28.png"/><Relationship Id="rId43" Type="http://schemas.openxmlformats.org/officeDocument/2006/relationships/image" Target="../media/image34.png"/><Relationship Id="rId48" Type="http://schemas.openxmlformats.org/officeDocument/2006/relationships/image" Target="../media/image38.png"/><Relationship Id="rId56" Type="http://schemas.microsoft.com/office/2007/relationships/hdphoto" Target="../media/hdphoto12.wdp"/><Relationship Id="rId64" Type="http://schemas.openxmlformats.org/officeDocument/2006/relationships/image" Target="../media/image51.png"/><Relationship Id="rId69" Type="http://schemas.openxmlformats.org/officeDocument/2006/relationships/image" Target="../media/image56.png"/><Relationship Id="rId77" Type="http://schemas.openxmlformats.org/officeDocument/2006/relationships/image" Target="../media/image64.png"/><Relationship Id="rId8" Type="http://schemas.microsoft.com/office/2007/relationships/hdphoto" Target="../media/hdphoto3.wdp"/><Relationship Id="rId51" Type="http://schemas.openxmlformats.org/officeDocument/2006/relationships/image" Target="../media/image41.png"/><Relationship Id="rId72" Type="http://schemas.openxmlformats.org/officeDocument/2006/relationships/image" Target="../media/image59.tif"/><Relationship Id="rId80" Type="http://schemas.openxmlformats.org/officeDocument/2006/relationships/image" Target="../media/image66.tif"/><Relationship Id="rId85" Type="http://schemas.openxmlformats.org/officeDocument/2006/relationships/image" Target="../media/image71.png"/><Relationship Id="rId3" Type="http://schemas.microsoft.com/office/2007/relationships/hdphoto" Target="../media/hdphoto1.wdp"/><Relationship Id="rId12" Type="http://schemas.microsoft.com/office/2007/relationships/hdphoto" Target="../media/hdphoto4.wdp"/><Relationship Id="rId17" Type="http://schemas.openxmlformats.org/officeDocument/2006/relationships/image" Target="../media/image12.jpeg"/><Relationship Id="rId25" Type="http://schemas.openxmlformats.org/officeDocument/2006/relationships/image" Target="../media/image20.png"/><Relationship Id="rId33" Type="http://schemas.openxmlformats.org/officeDocument/2006/relationships/image" Target="../media/image27.png"/><Relationship Id="rId38" Type="http://schemas.microsoft.com/office/2007/relationships/hdphoto" Target="../media/hdphoto8.wdp"/><Relationship Id="rId46" Type="http://schemas.openxmlformats.org/officeDocument/2006/relationships/image" Target="../media/image37.png"/><Relationship Id="rId59" Type="http://schemas.openxmlformats.org/officeDocument/2006/relationships/image" Target="../media/image46.png"/><Relationship Id="rId67" Type="http://schemas.openxmlformats.org/officeDocument/2006/relationships/image" Target="../media/image54.png"/><Relationship Id="rId20" Type="http://schemas.openxmlformats.org/officeDocument/2006/relationships/image" Target="../media/image15.jpeg"/><Relationship Id="rId41" Type="http://schemas.openxmlformats.org/officeDocument/2006/relationships/image" Target="../media/image32.png"/><Relationship Id="rId54" Type="http://schemas.microsoft.com/office/2007/relationships/hdphoto" Target="../media/hdphoto11.wdp"/><Relationship Id="rId62" Type="http://schemas.openxmlformats.org/officeDocument/2006/relationships/image" Target="../media/image49.png"/><Relationship Id="rId70" Type="http://schemas.openxmlformats.org/officeDocument/2006/relationships/image" Target="../media/image57.emf"/><Relationship Id="rId75" Type="http://schemas.openxmlformats.org/officeDocument/2006/relationships/image" Target="../media/image62.tif"/><Relationship Id="rId83" Type="http://schemas.openxmlformats.org/officeDocument/2006/relationships/image" Target="../media/image69.png"/><Relationship Id="rId88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5" Type="http://schemas.openxmlformats.org/officeDocument/2006/relationships/image" Target="../media/image10.jpeg"/><Relationship Id="rId23" Type="http://schemas.openxmlformats.org/officeDocument/2006/relationships/image" Target="../media/image18.jpeg"/><Relationship Id="rId28" Type="http://schemas.openxmlformats.org/officeDocument/2006/relationships/image" Target="../media/image23.png"/><Relationship Id="rId36" Type="http://schemas.microsoft.com/office/2007/relationships/hdphoto" Target="../media/hdphoto7.wdp"/><Relationship Id="rId49" Type="http://schemas.openxmlformats.org/officeDocument/2006/relationships/image" Target="../media/image39.png"/><Relationship Id="rId57" Type="http://schemas.openxmlformats.org/officeDocument/2006/relationships/image" Target="../media/image44.png"/><Relationship Id="rId10" Type="http://schemas.openxmlformats.org/officeDocument/2006/relationships/image" Target="../media/image6.png"/><Relationship Id="rId31" Type="http://schemas.openxmlformats.org/officeDocument/2006/relationships/image" Target="../media/image26.png"/><Relationship Id="rId44" Type="http://schemas.openxmlformats.org/officeDocument/2006/relationships/image" Target="../media/image35.png"/><Relationship Id="rId52" Type="http://schemas.microsoft.com/office/2007/relationships/hdphoto" Target="../media/hdphoto10.wdp"/><Relationship Id="rId60" Type="http://schemas.openxmlformats.org/officeDocument/2006/relationships/image" Target="../media/image47.tif"/><Relationship Id="rId65" Type="http://schemas.openxmlformats.org/officeDocument/2006/relationships/image" Target="../media/image52.png"/><Relationship Id="rId73" Type="http://schemas.openxmlformats.org/officeDocument/2006/relationships/image" Target="../media/image60.png"/><Relationship Id="rId78" Type="http://schemas.openxmlformats.org/officeDocument/2006/relationships/image" Target="../media/image65.png"/><Relationship Id="rId81" Type="http://schemas.openxmlformats.org/officeDocument/2006/relationships/image" Target="../media/image67.png"/><Relationship Id="rId86" Type="http://schemas.openxmlformats.org/officeDocument/2006/relationships/image" Target="../media/image72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39" Type="http://schemas.openxmlformats.org/officeDocument/2006/relationships/image" Target="../media/image30.png"/><Relationship Id="rId34" Type="http://schemas.microsoft.com/office/2007/relationships/hdphoto" Target="../media/hdphoto6.wdp"/><Relationship Id="rId50" Type="http://schemas.openxmlformats.org/officeDocument/2006/relationships/image" Target="../media/image40.png"/><Relationship Id="rId55" Type="http://schemas.openxmlformats.org/officeDocument/2006/relationships/image" Target="../media/image43.png"/><Relationship Id="rId76" Type="http://schemas.openxmlformats.org/officeDocument/2006/relationships/image" Target="../media/image63.tif"/><Relationship Id="rId7" Type="http://schemas.openxmlformats.org/officeDocument/2006/relationships/image" Target="../media/image4.png"/><Relationship Id="rId71" Type="http://schemas.openxmlformats.org/officeDocument/2006/relationships/image" Target="../media/image58.emf"/><Relationship Id="rId2" Type="http://schemas.openxmlformats.org/officeDocument/2006/relationships/image" Target="../media/image1.png"/><Relationship Id="rId29" Type="http://schemas.openxmlformats.org/officeDocument/2006/relationships/image" Target="../media/image24.png"/><Relationship Id="rId24" Type="http://schemas.openxmlformats.org/officeDocument/2006/relationships/image" Target="../media/image19.png"/><Relationship Id="rId40" Type="http://schemas.openxmlformats.org/officeDocument/2006/relationships/image" Target="../media/image31.png"/><Relationship Id="rId45" Type="http://schemas.openxmlformats.org/officeDocument/2006/relationships/image" Target="../media/image36.png"/><Relationship Id="rId66" Type="http://schemas.openxmlformats.org/officeDocument/2006/relationships/image" Target="../media/image53.png"/><Relationship Id="rId87" Type="http://schemas.openxmlformats.org/officeDocument/2006/relationships/image" Target="../media/image73.png"/><Relationship Id="rId61" Type="http://schemas.openxmlformats.org/officeDocument/2006/relationships/image" Target="../media/image48.tif"/><Relationship Id="rId82" Type="http://schemas.openxmlformats.org/officeDocument/2006/relationships/image" Target="../media/image68.emf"/><Relationship Id="rId1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roup 441">
            <a:extLst>
              <a:ext uri="{FF2B5EF4-FFF2-40B4-BE49-F238E27FC236}">
                <a16:creationId xmlns:a16="http://schemas.microsoft.com/office/drawing/2014/main" id="{BC88AA38-DC28-BD16-13C6-EB3CAB413E91}"/>
              </a:ext>
            </a:extLst>
          </p:cNvPr>
          <p:cNvGrpSpPr/>
          <p:nvPr/>
        </p:nvGrpSpPr>
        <p:grpSpPr>
          <a:xfrm>
            <a:off x="6118990" y="35282778"/>
            <a:ext cx="1903466" cy="1901149"/>
            <a:chOff x="15951632" y="31162755"/>
            <a:chExt cx="1282368" cy="1275471"/>
          </a:xfrm>
        </p:grpSpPr>
        <p:pic>
          <p:nvPicPr>
            <p:cNvPr id="391" name="Picture 39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D366215-7AF2-0372-0E63-B5944AF1D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4" t="6749" r="17425" b="11329"/>
            <a:stretch/>
          </p:blipFill>
          <p:spPr>
            <a:xfrm>
              <a:off x="15951632" y="31162755"/>
              <a:ext cx="1282368" cy="1275471"/>
            </a:xfrm>
            <a:prstGeom prst="rect">
              <a:avLst/>
            </a:prstGeom>
          </p:spPr>
        </p:pic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F994D586-7496-E9CC-8DFC-665E01D46155}"/>
                </a:ext>
              </a:extLst>
            </p:cNvPr>
            <p:cNvSpPr/>
            <p:nvPr/>
          </p:nvSpPr>
          <p:spPr>
            <a:xfrm>
              <a:off x="16249290" y="31465042"/>
              <a:ext cx="672385" cy="677164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9258AF84-C4D9-FC90-52F8-2BEF78F81061}"/>
              </a:ext>
            </a:extLst>
          </p:cNvPr>
          <p:cNvGrpSpPr/>
          <p:nvPr/>
        </p:nvGrpSpPr>
        <p:grpSpPr>
          <a:xfrm>
            <a:off x="3771469" y="35282606"/>
            <a:ext cx="1917799" cy="1888827"/>
            <a:chOff x="3436703" y="4064522"/>
            <a:chExt cx="2343151" cy="2322540"/>
          </a:xfrm>
        </p:grpSpPr>
        <p:pic>
          <p:nvPicPr>
            <p:cNvPr id="440" name="Picture 43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527AD0F-0B90-AC0C-092E-DCADD29E6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9" t="7287" r="17424" b="11519"/>
            <a:stretch/>
          </p:blipFill>
          <p:spPr>
            <a:xfrm>
              <a:off x="3436703" y="4064522"/>
              <a:ext cx="2343151" cy="2322540"/>
            </a:xfrm>
            <a:prstGeom prst="rect">
              <a:avLst/>
            </a:prstGeom>
          </p:spPr>
        </p:pic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1A172233-795C-413A-F008-BA52894FAED9}"/>
                </a:ext>
              </a:extLst>
            </p:cNvPr>
            <p:cNvSpPr/>
            <p:nvPr/>
          </p:nvSpPr>
          <p:spPr>
            <a:xfrm>
              <a:off x="3992328" y="4629518"/>
              <a:ext cx="1219200" cy="1233068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C0DD1C13-2AB5-B7B1-7C35-AC8E6DF13A3A}"/>
              </a:ext>
            </a:extLst>
          </p:cNvPr>
          <p:cNvGrpSpPr/>
          <p:nvPr/>
        </p:nvGrpSpPr>
        <p:grpSpPr>
          <a:xfrm>
            <a:off x="6058932" y="32656793"/>
            <a:ext cx="1903466" cy="1870375"/>
            <a:chOff x="6313319" y="26921524"/>
            <a:chExt cx="1147736" cy="1161459"/>
          </a:xfrm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D3837D10-93A7-F2CC-4560-09F14C105817}"/>
                </a:ext>
              </a:extLst>
            </p:cNvPr>
            <p:cNvGrpSpPr/>
            <p:nvPr/>
          </p:nvGrpSpPr>
          <p:grpSpPr>
            <a:xfrm>
              <a:off x="6313319" y="26921524"/>
              <a:ext cx="1147736" cy="1161459"/>
              <a:chOff x="6057899" y="4317155"/>
              <a:chExt cx="1855425" cy="1813180"/>
            </a:xfrm>
          </p:grpSpPr>
          <p:pic>
            <p:nvPicPr>
              <p:cNvPr id="435" name="Picture 434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E81AFCDD-6368-10B9-FE5C-13AB0A515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7899" y="4317155"/>
                <a:ext cx="1855425" cy="1813180"/>
              </a:xfrm>
              <a:prstGeom prst="rect">
                <a:avLst/>
              </a:prstGeom>
            </p:spPr>
          </p:pic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75B4DC1D-A5FD-E2A3-699C-18B08839D722}"/>
                  </a:ext>
                </a:extLst>
              </p:cNvPr>
              <p:cNvSpPr/>
              <p:nvPr/>
            </p:nvSpPr>
            <p:spPr>
              <a:xfrm>
                <a:off x="6494824" y="4773554"/>
                <a:ext cx="73909" cy="736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A19F6122-C699-80C3-7483-8DD317994FC1}"/>
                </a:ext>
              </a:extLst>
            </p:cNvPr>
            <p:cNvSpPr/>
            <p:nvPr/>
          </p:nvSpPr>
          <p:spPr>
            <a:xfrm>
              <a:off x="6845914" y="27212889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4DFFEBCC-29CB-FAC5-D286-A7B92C6B5F29}"/>
                </a:ext>
              </a:extLst>
            </p:cNvPr>
            <p:cNvSpPr/>
            <p:nvPr/>
          </p:nvSpPr>
          <p:spPr>
            <a:xfrm>
              <a:off x="7137120" y="27213877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950739DD-B7B3-56C5-7845-84C0A5B945A0}"/>
                </a:ext>
              </a:extLst>
            </p:cNvPr>
            <p:cNvSpPr/>
            <p:nvPr/>
          </p:nvSpPr>
          <p:spPr>
            <a:xfrm>
              <a:off x="7004001" y="27354160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8495DB58-2528-EB9C-8B39-2E95E71C42BC}"/>
                </a:ext>
              </a:extLst>
            </p:cNvPr>
            <p:cNvSpPr/>
            <p:nvPr/>
          </p:nvSpPr>
          <p:spPr>
            <a:xfrm>
              <a:off x="6724968" y="27347224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39AD0F85-025D-85FC-6646-D66998065BF6}"/>
                </a:ext>
              </a:extLst>
            </p:cNvPr>
            <p:cNvSpPr/>
            <p:nvPr/>
          </p:nvSpPr>
          <p:spPr>
            <a:xfrm>
              <a:off x="6596497" y="27507309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41139939-1E95-B46D-F2B2-5479CC0E88B0}"/>
                </a:ext>
              </a:extLst>
            </p:cNvPr>
            <p:cNvSpPr/>
            <p:nvPr/>
          </p:nvSpPr>
          <p:spPr>
            <a:xfrm>
              <a:off x="6865772" y="27478677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A8A7A5EF-1B23-7E8C-E462-4B03A676710B}"/>
                </a:ext>
              </a:extLst>
            </p:cNvPr>
            <p:cNvSpPr/>
            <p:nvPr/>
          </p:nvSpPr>
          <p:spPr>
            <a:xfrm>
              <a:off x="7133195" y="27492213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A094EB6A-49E4-E55A-A636-95F5126267A4}"/>
                </a:ext>
              </a:extLst>
            </p:cNvPr>
            <p:cNvSpPr/>
            <p:nvPr/>
          </p:nvSpPr>
          <p:spPr>
            <a:xfrm>
              <a:off x="6997182" y="27635737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CBBDC0EE-F0BD-CFED-305D-D537D11587DC}"/>
                </a:ext>
              </a:extLst>
            </p:cNvPr>
            <p:cNvSpPr/>
            <p:nvPr/>
          </p:nvSpPr>
          <p:spPr>
            <a:xfrm>
              <a:off x="6719688" y="27624854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9ED4B17C-2630-97FD-BE65-5D93B33470F5}"/>
                </a:ext>
              </a:extLst>
            </p:cNvPr>
            <p:cNvSpPr/>
            <p:nvPr/>
          </p:nvSpPr>
          <p:spPr>
            <a:xfrm>
              <a:off x="6845914" y="27772141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624AAF1E-81CD-8F0B-6F7C-973096B1276E}"/>
                </a:ext>
              </a:extLst>
            </p:cNvPr>
            <p:cNvSpPr/>
            <p:nvPr/>
          </p:nvSpPr>
          <p:spPr>
            <a:xfrm>
              <a:off x="7130785" y="27764022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AFB1B73-D448-9150-AFAA-605C21756FFC}"/>
                </a:ext>
              </a:extLst>
            </p:cNvPr>
            <p:cNvSpPr/>
            <p:nvPr/>
          </p:nvSpPr>
          <p:spPr>
            <a:xfrm>
              <a:off x="6578459" y="27764021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FA88CCB-F74C-08FE-6949-236F0706F862}"/>
              </a:ext>
            </a:extLst>
          </p:cNvPr>
          <p:cNvGrpSpPr/>
          <p:nvPr/>
        </p:nvGrpSpPr>
        <p:grpSpPr>
          <a:xfrm>
            <a:off x="0" y="0"/>
            <a:ext cx="32399288" cy="882566"/>
            <a:chOff x="0" y="9785253"/>
            <a:chExt cx="32399288" cy="88256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8D639E-6768-B7CE-47B6-B3A41D366210}"/>
                </a:ext>
              </a:extLst>
            </p:cNvPr>
            <p:cNvSpPr/>
            <p:nvPr/>
          </p:nvSpPr>
          <p:spPr>
            <a:xfrm>
              <a:off x="0" y="9785253"/>
              <a:ext cx="16199644" cy="882566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55000">
                  <a:srgbClr val="0038A8"/>
                </a:gs>
                <a:gs pos="97000">
                  <a:srgbClr val="578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248" tIns="20124" rIns="40248" bIns="20124" anchor="ctr"/>
            <a:lstStyle/>
            <a:p>
              <a:pPr algn="ctr">
                <a:defRPr/>
              </a:pPr>
              <a:endParaRPr lang="en-US" sz="6001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F26EAE-C9C6-8D9A-D0C2-5310258B98D1}"/>
                </a:ext>
              </a:extLst>
            </p:cNvPr>
            <p:cNvSpPr/>
            <p:nvPr/>
          </p:nvSpPr>
          <p:spPr>
            <a:xfrm>
              <a:off x="16199644" y="9785253"/>
              <a:ext cx="16199644" cy="882566"/>
            </a:xfrm>
            <a:prstGeom prst="rect">
              <a:avLst/>
            </a:prstGeom>
            <a:gradFill flip="none" rotWithShape="1">
              <a:gsLst>
                <a:gs pos="0">
                  <a:srgbClr val="FF4B4B"/>
                </a:gs>
                <a:gs pos="48000">
                  <a:srgbClr val="C00000"/>
                </a:gs>
                <a:gs pos="97000">
                  <a:srgbClr val="7A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248" tIns="20124" rIns="40248" bIns="20124" anchor="ctr"/>
            <a:lstStyle/>
            <a:p>
              <a:pPr algn="ctr">
                <a:defRPr/>
              </a:pPr>
              <a:endParaRPr lang="en-US" sz="600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C724B9-E7BD-F50C-8353-4FC264BD0D9D}"/>
              </a:ext>
            </a:extLst>
          </p:cNvPr>
          <p:cNvSpPr txBox="1"/>
          <p:nvPr/>
        </p:nvSpPr>
        <p:spPr>
          <a:xfrm>
            <a:off x="4392883" y="1024938"/>
            <a:ext cx="2361351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Point Spread function Engineering for Extended FOV Imaging</a:t>
            </a:r>
          </a:p>
          <a:p>
            <a:pPr algn="ctr">
              <a:lnSpc>
                <a:spcPct val="80000"/>
              </a:lnSpc>
            </a:pPr>
            <a:r>
              <a:rPr lang="en-US" sz="412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ctr">
              <a:lnSpc>
                <a:spcPct val="80000"/>
              </a:lnSpc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Ritika Malik, Prof. </a:t>
            </a:r>
            <a:r>
              <a:rPr lang="en-I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Kedar Khare and Prof. Ravi Krishnan Elangovan</a:t>
            </a:r>
            <a:r>
              <a:rPr lang="en-IN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I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Department of physics, Indian Institute of Technology Delhi</a:t>
            </a:r>
          </a:p>
          <a:p>
            <a:pPr algn="ctr"/>
            <a:r>
              <a:rPr lang="en-US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Biochemical engineering and biotechnology, IIT Delhi</a:t>
            </a:r>
            <a:endParaRPr lang="en-IN" sz="4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D24E9-8B5D-77E7-DD9D-9E8B74E5D51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272" y="874998"/>
            <a:ext cx="4085426" cy="4085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9CECB-FDFB-1AD8-C5F5-6855B8197311}"/>
              </a:ext>
            </a:extLst>
          </p:cNvPr>
          <p:cNvSpPr txBox="1"/>
          <p:nvPr/>
        </p:nvSpPr>
        <p:spPr>
          <a:xfrm>
            <a:off x="13249374" y="4033706"/>
            <a:ext cx="716640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75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PMRF Annual Symposium 2024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1126E65-1BAF-AF54-850B-7CBAA0608407}"/>
              </a:ext>
            </a:extLst>
          </p:cNvPr>
          <p:cNvSpPr txBox="1"/>
          <p:nvPr/>
        </p:nvSpPr>
        <p:spPr>
          <a:xfrm>
            <a:off x="11109963" y="5989527"/>
            <a:ext cx="9919493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3.  Challenges :</a:t>
            </a:r>
            <a:endParaRPr lang="en-IN" sz="40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E185D-6ECB-D612-0BBE-5542F6A785EB}"/>
              </a:ext>
            </a:extLst>
          </p:cNvPr>
          <p:cNvSpPr txBox="1"/>
          <p:nvPr/>
        </p:nvSpPr>
        <p:spPr>
          <a:xfrm>
            <a:off x="1057233" y="5997335"/>
            <a:ext cx="9801613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1.  Background :</a:t>
            </a:r>
            <a:endParaRPr lang="en-IN" sz="40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CF518C8-BCCD-A0B4-C618-6E8005B33956}"/>
              </a:ext>
            </a:extLst>
          </p:cNvPr>
          <p:cNvSpPr txBox="1"/>
          <p:nvPr/>
        </p:nvSpPr>
        <p:spPr>
          <a:xfrm>
            <a:off x="1258144" y="6728973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Imaging :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DBEA53B-D5E7-BA39-C124-950F4E6D353E}"/>
              </a:ext>
            </a:extLst>
          </p:cNvPr>
          <p:cNvGrpSpPr/>
          <p:nvPr/>
        </p:nvGrpSpPr>
        <p:grpSpPr>
          <a:xfrm>
            <a:off x="1657821" y="10014278"/>
            <a:ext cx="8573195" cy="1730588"/>
            <a:chOff x="1783851" y="8669321"/>
            <a:chExt cx="11431347" cy="2307536"/>
          </a:xfrm>
        </p:grpSpPr>
        <p:pic>
          <p:nvPicPr>
            <p:cNvPr id="113" name="Picture 112" descr="A picture containing outdoor, sky, building, tower&#10;&#10;Description automatically generated">
              <a:extLst>
                <a:ext uri="{FF2B5EF4-FFF2-40B4-BE49-F238E27FC236}">
                  <a16:creationId xmlns:a16="http://schemas.microsoft.com/office/drawing/2014/main" id="{BC4C38B0-5109-BD42-F174-7621CB40D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3814" y="9297771"/>
              <a:ext cx="1508293" cy="1450022"/>
            </a:xfrm>
            <a:prstGeom prst="rect">
              <a:avLst/>
            </a:prstGeom>
            <a:noFill/>
            <a:ln w="57150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4" name="Arrow: Right 113">
              <a:extLst>
                <a:ext uri="{FF2B5EF4-FFF2-40B4-BE49-F238E27FC236}">
                  <a16:creationId xmlns:a16="http://schemas.microsoft.com/office/drawing/2014/main" id="{DEF8607F-805D-8351-3C5B-6039E651B0C8}"/>
                </a:ext>
              </a:extLst>
            </p:cNvPr>
            <p:cNvSpPr/>
            <p:nvPr/>
          </p:nvSpPr>
          <p:spPr>
            <a:xfrm>
              <a:off x="3722731" y="9732148"/>
              <a:ext cx="518147" cy="550175"/>
            </a:xfrm>
            <a:prstGeom prst="rightArrow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B5082BE-0C78-B8BF-69FF-83913988E9F6}"/>
                </a:ext>
              </a:extLst>
            </p:cNvPr>
            <p:cNvGrpSpPr/>
            <p:nvPr/>
          </p:nvGrpSpPr>
          <p:grpSpPr>
            <a:xfrm>
              <a:off x="6751555" y="9283058"/>
              <a:ext cx="1508295" cy="1450022"/>
              <a:chOff x="889925" y="4686300"/>
              <a:chExt cx="2419351" cy="1485900"/>
            </a:xfr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07D9E70F-17C1-7E4D-D102-744A39925ACE}"/>
                  </a:ext>
                </a:extLst>
              </p:cNvPr>
              <p:cNvSpPr/>
              <p:nvPr/>
            </p:nvSpPr>
            <p:spPr>
              <a:xfrm>
                <a:off x="889925" y="4686300"/>
                <a:ext cx="2419351" cy="1485900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2" name="Picture 191" descr="A picture containing text, indoor, picture frame&#10;&#10;Description automatically generated">
                <a:extLst>
                  <a:ext uri="{FF2B5EF4-FFF2-40B4-BE49-F238E27FC236}">
                    <a16:creationId xmlns:a16="http://schemas.microsoft.com/office/drawing/2014/main" id="{EC4B68EE-A034-D2AC-F7AF-18BDABFA3A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1886" y="4902563"/>
                <a:ext cx="1215430" cy="1053379"/>
              </a:xfrm>
              <a:prstGeom prst="rect">
                <a:avLst/>
              </a:prstGeom>
              <a:grpFill/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CB0B9B-F5AD-E593-7D3B-BBAB2D97F556}"/>
                </a:ext>
              </a:extLst>
            </p:cNvPr>
            <p:cNvGrpSpPr/>
            <p:nvPr/>
          </p:nvGrpSpPr>
          <p:grpSpPr>
            <a:xfrm>
              <a:off x="4424122" y="9301219"/>
              <a:ext cx="1508295" cy="1537475"/>
              <a:chOff x="3367087" y="1610794"/>
              <a:chExt cx="1193735" cy="946095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0A89EB80-0C9B-2A00-04D3-D9936650C471}"/>
                  </a:ext>
                </a:extLst>
              </p:cNvPr>
              <p:cNvSpPr/>
              <p:nvPr/>
            </p:nvSpPr>
            <p:spPr>
              <a:xfrm>
                <a:off x="3367087" y="1610794"/>
                <a:ext cx="1193735" cy="8922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C0CF56BF-38CC-079D-9E31-50916D2543F0}"/>
                  </a:ext>
                </a:extLst>
              </p:cNvPr>
              <p:cNvSpPr/>
              <p:nvPr/>
            </p:nvSpPr>
            <p:spPr>
              <a:xfrm rot="1272562">
                <a:off x="4051018" y="1947228"/>
                <a:ext cx="255579" cy="6096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8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scene3d>
                <a:camera prst="isometricBottomDown">
                  <a:rot lat="200385" lon="3706644" rev="17415215"/>
                </a:camera>
                <a:lightRig rig="twoPt" dir="t"/>
              </a:scene3d>
              <a:sp3d prstMaterial="clear">
                <a:bevelT w="44450" h="57150"/>
                <a:bevelB w="63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33B0EF6D-7398-62D1-2720-F1003C356641}"/>
                  </a:ext>
                </a:extLst>
              </p:cNvPr>
              <p:cNvSpPr/>
              <p:nvPr/>
            </p:nvSpPr>
            <p:spPr>
              <a:xfrm rot="19752262">
                <a:off x="3555269" y="1752103"/>
                <a:ext cx="255579" cy="6096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8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scene3d>
                <a:camera prst="isometricRightUp"/>
                <a:lightRig rig="twoPt" dir="t"/>
              </a:scene3d>
              <a:sp3d prstMaterial="clear">
                <a:bevelT w="44450" h="57150"/>
                <a:bevelB w="63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082E48C-499A-E9AD-CACF-75454139E4D9}"/>
                </a:ext>
              </a:extLst>
            </p:cNvPr>
            <p:cNvSpPr txBox="1"/>
            <p:nvPr/>
          </p:nvSpPr>
          <p:spPr>
            <a:xfrm>
              <a:off x="1785840" y="8737664"/>
              <a:ext cx="2274638" cy="53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Object/Sample</a:t>
              </a:r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6BBA4A83-8ACA-4C6F-0468-01E0D4795554}"/>
                </a:ext>
              </a:extLst>
            </p:cNvPr>
            <p:cNvSpPr/>
            <p:nvPr/>
          </p:nvSpPr>
          <p:spPr>
            <a:xfrm>
              <a:off x="1783851" y="8669321"/>
              <a:ext cx="9009381" cy="2307536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625362E-E616-9D56-EA22-6A41AB815E5B}"/>
                </a:ext>
              </a:extLst>
            </p:cNvPr>
            <p:cNvGrpSpPr/>
            <p:nvPr/>
          </p:nvGrpSpPr>
          <p:grpSpPr>
            <a:xfrm>
              <a:off x="9032993" y="9310040"/>
              <a:ext cx="1514862" cy="1456910"/>
              <a:chOff x="7800770" y="1625615"/>
              <a:chExt cx="1198933" cy="896519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0C49C29A-4C07-A748-A0DE-D38C9CF6BA6E}"/>
                  </a:ext>
                </a:extLst>
              </p:cNvPr>
              <p:cNvGrpSpPr/>
              <p:nvPr/>
            </p:nvGrpSpPr>
            <p:grpSpPr>
              <a:xfrm>
                <a:off x="7801731" y="1625616"/>
                <a:ext cx="1193736" cy="892280"/>
                <a:chOff x="8054158" y="1610793"/>
                <a:chExt cx="1193736" cy="892280"/>
              </a:xfrm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935F46A3-7270-D2A4-D8A6-350B62DE22BC}"/>
                    </a:ext>
                  </a:extLst>
                </p:cNvPr>
                <p:cNvSpPr/>
                <p:nvPr/>
              </p:nvSpPr>
              <p:spPr>
                <a:xfrm>
                  <a:off x="8054159" y="1610793"/>
                  <a:ext cx="1193735" cy="8922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90FFAEC8-E54F-888C-B111-A9831AE6F9CC}"/>
                    </a:ext>
                  </a:extLst>
                </p:cNvPr>
                <p:cNvSpPr/>
                <p:nvPr/>
              </p:nvSpPr>
              <p:spPr>
                <a:xfrm>
                  <a:off x="8054158" y="1740659"/>
                  <a:ext cx="1193735" cy="660829"/>
                </a:xfrm>
                <a:custGeom>
                  <a:avLst/>
                  <a:gdLst>
                    <a:gd name="connsiteX0" fmla="*/ 0 w 7010400"/>
                    <a:gd name="connsiteY0" fmla="*/ 2337929 h 4385804"/>
                    <a:gd name="connsiteX1" fmla="*/ 219075 w 7010400"/>
                    <a:gd name="connsiteY1" fmla="*/ 347204 h 4385804"/>
                    <a:gd name="connsiteX2" fmla="*/ 219075 w 7010400"/>
                    <a:gd name="connsiteY2" fmla="*/ 347204 h 4385804"/>
                    <a:gd name="connsiteX3" fmla="*/ 304800 w 7010400"/>
                    <a:gd name="connsiteY3" fmla="*/ 4290554 h 4385804"/>
                    <a:gd name="connsiteX4" fmla="*/ 504825 w 7010400"/>
                    <a:gd name="connsiteY4" fmla="*/ 109079 h 4385804"/>
                    <a:gd name="connsiteX5" fmla="*/ 533400 w 7010400"/>
                    <a:gd name="connsiteY5" fmla="*/ 4261979 h 4385804"/>
                    <a:gd name="connsiteX6" fmla="*/ 685800 w 7010400"/>
                    <a:gd name="connsiteY6" fmla="*/ 1204454 h 4385804"/>
                    <a:gd name="connsiteX7" fmla="*/ 733425 w 7010400"/>
                    <a:gd name="connsiteY7" fmla="*/ 3499979 h 4385804"/>
                    <a:gd name="connsiteX8" fmla="*/ 895350 w 7010400"/>
                    <a:gd name="connsiteY8" fmla="*/ 1747379 h 4385804"/>
                    <a:gd name="connsiteX9" fmla="*/ 962025 w 7010400"/>
                    <a:gd name="connsiteY9" fmla="*/ 3090404 h 4385804"/>
                    <a:gd name="connsiteX10" fmla="*/ 1047750 w 7010400"/>
                    <a:gd name="connsiteY10" fmla="*/ 1956929 h 4385804"/>
                    <a:gd name="connsiteX11" fmla="*/ 1104900 w 7010400"/>
                    <a:gd name="connsiteY11" fmla="*/ 2785604 h 4385804"/>
                    <a:gd name="connsiteX12" fmla="*/ 1162050 w 7010400"/>
                    <a:gd name="connsiteY12" fmla="*/ 2156954 h 4385804"/>
                    <a:gd name="connsiteX13" fmla="*/ 1276350 w 7010400"/>
                    <a:gd name="connsiteY13" fmla="*/ 2423654 h 4385804"/>
                    <a:gd name="connsiteX14" fmla="*/ 1419225 w 7010400"/>
                    <a:gd name="connsiteY14" fmla="*/ 2347454 h 4385804"/>
                    <a:gd name="connsiteX15" fmla="*/ 1485900 w 7010400"/>
                    <a:gd name="connsiteY15" fmla="*/ 2185529 h 4385804"/>
                    <a:gd name="connsiteX16" fmla="*/ 1524000 w 7010400"/>
                    <a:gd name="connsiteY16" fmla="*/ 2490329 h 4385804"/>
                    <a:gd name="connsiteX17" fmla="*/ 1666875 w 7010400"/>
                    <a:gd name="connsiteY17" fmla="*/ 2223629 h 4385804"/>
                    <a:gd name="connsiteX18" fmla="*/ 1790700 w 7010400"/>
                    <a:gd name="connsiteY18" fmla="*/ 318629 h 4385804"/>
                    <a:gd name="connsiteX19" fmla="*/ 1847850 w 7010400"/>
                    <a:gd name="connsiteY19" fmla="*/ 4376279 h 4385804"/>
                    <a:gd name="connsiteX20" fmla="*/ 2047875 w 7010400"/>
                    <a:gd name="connsiteY20" fmla="*/ 366254 h 4385804"/>
                    <a:gd name="connsiteX21" fmla="*/ 2143125 w 7010400"/>
                    <a:gd name="connsiteY21" fmla="*/ 4385804 h 4385804"/>
                    <a:gd name="connsiteX22" fmla="*/ 2352675 w 7010400"/>
                    <a:gd name="connsiteY22" fmla="*/ 375779 h 4385804"/>
                    <a:gd name="connsiteX23" fmla="*/ 2571750 w 7010400"/>
                    <a:gd name="connsiteY23" fmla="*/ 4242929 h 4385804"/>
                    <a:gd name="connsiteX24" fmla="*/ 2628900 w 7010400"/>
                    <a:gd name="connsiteY24" fmla="*/ 2214104 h 4385804"/>
                    <a:gd name="connsiteX25" fmla="*/ 2705100 w 7010400"/>
                    <a:gd name="connsiteY25" fmla="*/ 413879 h 4385804"/>
                    <a:gd name="connsiteX26" fmla="*/ 2800350 w 7010400"/>
                    <a:gd name="connsiteY26" fmla="*/ 3852404 h 4385804"/>
                    <a:gd name="connsiteX27" fmla="*/ 2962275 w 7010400"/>
                    <a:gd name="connsiteY27" fmla="*/ 985379 h 4385804"/>
                    <a:gd name="connsiteX28" fmla="*/ 3200400 w 7010400"/>
                    <a:gd name="connsiteY28" fmla="*/ 3423779 h 4385804"/>
                    <a:gd name="connsiteX29" fmla="*/ 3286125 w 7010400"/>
                    <a:gd name="connsiteY29" fmla="*/ 1556879 h 4385804"/>
                    <a:gd name="connsiteX30" fmla="*/ 3571875 w 7010400"/>
                    <a:gd name="connsiteY30" fmla="*/ 3052304 h 4385804"/>
                    <a:gd name="connsiteX31" fmla="*/ 3695700 w 7010400"/>
                    <a:gd name="connsiteY31" fmla="*/ 1680704 h 4385804"/>
                    <a:gd name="connsiteX32" fmla="*/ 3914775 w 7010400"/>
                    <a:gd name="connsiteY32" fmla="*/ 2947529 h 4385804"/>
                    <a:gd name="connsiteX33" fmla="*/ 4000500 w 7010400"/>
                    <a:gd name="connsiteY33" fmla="*/ 1890254 h 4385804"/>
                    <a:gd name="connsiteX34" fmla="*/ 4210050 w 7010400"/>
                    <a:gd name="connsiteY34" fmla="*/ 32879 h 4385804"/>
                    <a:gd name="connsiteX35" fmla="*/ 4324350 w 7010400"/>
                    <a:gd name="connsiteY35" fmla="*/ 3604754 h 4385804"/>
                    <a:gd name="connsiteX36" fmla="*/ 4572000 w 7010400"/>
                    <a:gd name="connsiteY36" fmla="*/ 1947404 h 4385804"/>
                    <a:gd name="connsiteX37" fmla="*/ 4676775 w 7010400"/>
                    <a:gd name="connsiteY37" fmla="*/ 137654 h 4385804"/>
                    <a:gd name="connsiteX38" fmla="*/ 4752975 w 7010400"/>
                    <a:gd name="connsiteY38" fmla="*/ 2557004 h 4385804"/>
                    <a:gd name="connsiteX39" fmla="*/ 4829175 w 7010400"/>
                    <a:gd name="connsiteY39" fmla="*/ 3642854 h 4385804"/>
                    <a:gd name="connsiteX40" fmla="*/ 4972050 w 7010400"/>
                    <a:gd name="connsiteY40" fmla="*/ 1280654 h 4385804"/>
                    <a:gd name="connsiteX41" fmla="*/ 5105400 w 7010400"/>
                    <a:gd name="connsiteY41" fmla="*/ 3071354 h 4385804"/>
                    <a:gd name="connsiteX42" fmla="*/ 5267325 w 7010400"/>
                    <a:gd name="connsiteY42" fmla="*/ 1690229 h 4385804"/>
                    <a:gd name="connsiteX43" fmla="*/ 5457825 w 7010400"/>
                    <a:gd name="connsiteY43" fmla="*/ 3090404 h 4385804"/>
                    <a:gd name="connsiteX44" fmla="*/ 5581650 w 7010400"/>
                    <a:gd name="connsiteY44" fmla="*/ 1966454 h 4385804"/>
                    <a:gd name="connsiteX45" fmla="*/ 5753100 w 7010400"/>
                    <a:gd name="connsiteY45" fmla="*/ 3214229 h 4385804"/>
                    <a:gd name="connsiteX46" fmla="*/ 5895975 w 7010400"/>
                    <a:gd name="connsiteY46" fmla="*/ 2033129 h 4385804"/>
                    <a:gd name="connsiteX47" fmla="*/ 6076950 w 7010400"/>
                    <a:gd name="connsiteY47" fmla="*/ 3099929 h 4385804"/>
                    <a:gd name="connsiteX48" fmla="*/ 6162675 w 7010400"/>
                    <a:gd name="connsiteY48" fmla="*/ 2271254 h 4385804"/>
                    <a:gd name="connsiteX49" fmla="*/ 6343650 w 7010400"/>
                    <a:gd name="connsiteY49" fmla="*/ 3052304 h 4385804"/>
                    <a:gd name="connsiteX50" fmla="*/ 6438900 w 7010400"/>
                    <a:gd name="connsiteY50" fmla="*/ 2461754 h 4385804"/>
                    <a:gd name="connsiteX51" fmla="*/ 6534150 w 7010400"/>
                    <a:gd name="connsiteY51" fmla="*/ 2966579 h 4385804"/>
                    <a:gd name="connsiteX52" fmla="*/ 6629400 w 7010400"/>
                    <a:gd name="connsiteY52" fmla="*/ 2499854 h 4385804"/>
                    <a:gd name="connsiteX53" fmla="*/ 6753225 w 7010400"/>
                    <a:gd name="connsiteY53" fmla="*/ 2938004 h 4385804"/>
                    <a:gd name="connsiteX54" fmla="*/ 6867525 w 7010400"/>
                    <a:gd name="connsiteY54" fmla="*/ 2452229 h 4385804"/>
                    <a:gd name="connsiteX55" fmla="*/ 6924675 w 7010400"/>
                    <a:gd name="connsiteY55" fmla="*/ 2871329 h 4385804"/>
                    <a:gd name="connsiteX56" fmla="*/ 6896100 w 7010400"/>
                    <a:gd name="connsiteY56" fmla="*/ 2833229 h 4385804"/>
                    <a:gd name="connsiteX57" fmla="*/ 7010400 w 7010400"/>
                    <a:gd name="connsiteY57" fmla="*/ 2623679 h 4385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7010400" h="4385804">
                      <a:moveTo>
                        <a:pt x="0" y="2337929"/>
                      </a:moveTo>
                      <a:lnTo>
                        <a:pt x="219075" y="347204"/>
                      </a:lnTo>
                      <a:lnTo>
                        <a:pt x="219075" y="347204"/>
                      </a:lnTo>
                      <a:cubicBezTo>
                        <a:pt x="233363" y="1004429"/>
                        <a:pt x="257175" y="4330241"/>
                        <a:pt x="304800" y="4290554"/>
                      </a:cubicBezTo>
                      <a:cubicBezTo>
                        <a:pt x="352425" y="4250867"/>
                        <a:pt x="466725" y="113841"/>
                        <a:pt x="504825" y="109079"/>
                      </a:cubicBezTo>
                      <a:cubicBezTo>
                        <a:pt x="542925" y="104316"/>
                        <a:pt x="503238" y="4079417"/>
                        <a:pt x="533400" y="4261979"/>
                      </a:cubicBezTo>
                      <a:cubicBezTo>
                        <a:pt x="563563" y="4444542"/>
                        <a:pt x="652463" y="1331454"/>
                        <a:pt x="685800" y="1204454"/>
                      </a:cubicBezTo>
                      <a:cubicBezTo>
                        <a:pt x="719137" y="1077454"/>
                        <a:pt x="698500" y="3409492"/>
                        <a:pt x="733425" y="3499979"/>
                      </a:cubicBezTo>
                      <a:cubicBezTo>
                        <a:pt x="768350" y="3590466"/>
                        <a:pt x="857250" y="1815641"/>
                        <a:pt x="895350" y="1747379"/>
                      </a:cubicBezTo>
                      <a:cubicBezTo>
                        <a:pt x="933450" y="1679116"/>
                        <a:pt x="936625" y="3055479"/>
                        <a:pt x="962025" y="3090404"/>
                      </a:cubicBezTo>
                      <a:cubicBezTo>
                        <a:pt x="987425" y="3125329"/>
                        <a:pt x="1023938" y="2007729"/>
                        <a:pt x="1047750" y="1956929"/>
                      </a:cubicBezTo>
                      <a:cubicBezTo>
                        <a:pt x="1071562" y="1906129"/>
                        <a:pt x="1085850" y="2752267"/>
                        <a:pt x="1104900" y="2785604"/>
                      </a:cubicBezTo>
                      <a:cubicBezTo>
                        <a:pt x="1123950" y="2818942"/>
                        <a:pt x="1133475" y="2217279"/>
                        <a:pt x="1162050" y="2156954"/>
                      </a:cubicBezTo>
                      <a:cubicBezTo>
                        <a:pt x="1190625" y="2096629"/>
                        <a:pt x="1233488" y="2391904"/>
                        <a:pt x="1276350" y="2423654"/>
                      </a:cubicBezTo>
                      <a:cubicBezTo>
                        <a:pt x="1319212" y="2455404"/>
                        <a:pt x="1384300" y="2387141"/>
                        <a:pt x="1419225" y="2347454"/>
                      </a:cubicBezTo>
                      <a:cubicBezTo>
                        <a:pt x="1454150" y="2307767"/>
                        <a:pt x="1468438" y="2161717"/>
                        <a:pt x="1485900" y="2185529"/>
                      </a:cubicBezTo>
                      <a:cubicBezTo>
                        <a:pt x="1503362" y="2209341"/>
                        <a:pt x="1493838" y="2483979"/>
                        <a:pt x="1524000" y="2490329"/>
                      </a:cubicBezTo>
                      <a:cubicBezTo>
                        <a:pt x="1554162" y="2496679"/>
                        <a:pt x="1622425" y="2585579"/>
                        <a:pt x="1666875" y="2223629"/>
                      </a:cubicBezTo>
                      <a:cubicBezTo>
                        <a:pt x="1711325" y="1861679"/>
                        <a:pt x="1760538" y="-40146"/>
                        <a:pt x="1790700" y="318629"/>
                      </a:cubicBezTo>
                      <a:cubicBezTo>
                        <a:pt x="1820862" y="677404"/>
                        <a:pt x="1804988" y="4368342"/>
                        <a:pt x="1847850" y="4376279"/>
                      </a:cubicBezTo>
                      <a:cubicBezTo>
                        <a:pt x="1890712" y="4384216"/>
                        <a:pt x="1998663" y="364667"/>
                        <a:pt x="2047875" y="366254"/>
                      </a:cubicBezTo>
                      <a:cubicBezTo>
                        <a:pt x="2097087" y="367841"/>
                        <a:pt x="2092325" y="4384217"/>
                        <a:pt x="2143125" y="4385804"/>
                      </a:cubicBezTo>
                      <a:cubicBezTo>
                        <a:pt x="2193925" y="4387392"/>
                        <a:pt x="2281238" y="399591"/>
                        <a:pt x="2352675" y="375779"/>
                      </a:cubicBezTo>
                      <a:cubicBezTo>
                        <a:pt x="2424112" y="351967"/>
                        <a:pt x="2525712" y="3936541"/>
                        <a:pt x="2571750" y="4242929"/>
                      </a:cubicBezTo>
                      <a:cubicBezTo>
                        <a:pt x="2617788" y="4549317"/>
                        <a:pt x="2606675" y="2852279"/>
                        <a:pt x="2628900" y="2214104"/>
                      </a:cubicBezTo>
                      <a:cubicBezTo>
                        <a:pt x="2651125" y="1575929"/>
                        <a:pt x="2676525" y="140829"/>
                        <a:pt x="2705100" y="413879"/>
                      </a:cubicBezTo>
                      <a:cubicBezTo>
                        <a:pt x="2733675" y="686929"/>
                        <a:pt x="2757487" y="3757154"/>
                        <a:pt x="2800350" y="3852404"/>
                      </a:cubicBezTo>
                      <a:cubicBezTo>
                        <a:pt x="2843213" y="3947654"/>
                        <a:pt x="2895600" y="1056816"/>
                        <a:pt x="2962275" y="985379"/>
                      </a:cubicBezTo>
                      <a:cubicBezTo>
                        <a:pt x="3028950" y="913942"/>
                        <a:pt x="3146425" y="3328529"/>
                        <a:pt x="3200400" y="3423779"/>
                      </a:cubicBezTo>
                      <a:cubicBezTo>
                        <a:pt x="3254375" y="3519029"/>
                        <a:pt x="3224213" y="1618791"/>
                        <a:pt x="3286125" y="1556879"/>
                      </a:cubicBezTo>
                      <a:cubicBezTo>
                        <a:pt x="3348037" y="1494967"/>
                        <a:pt x="3503613" y="3031667"/>
                        <a:pt x="3571875" y="3052304"/>
                      </a:cubicBezTo>
                      <a:cubicBezTo>
                        <a:pt x="3640138" y="3072942"/>
                        <a:pt x="3638550" y="1698166"/>
                        <a:pt x="3695700" y="1680704"/>
                      </a:cubicBezTo>
                      <a:cubicBezTo>
                        <a:pt x="3752850" y="1663242"/>
                        <a:pt x="3863975" y="2912604"/>
                        <a:pt x="3914775" y="2947529"/>
                      </a:cubicBezTo>
                      <a:cubicBezTo>
                        <a:pt x="3965575" y="2982454"/>
                        <a:pt x="3951288" y="2376029"/>
                        <a:pt x="4000500" y="1890254"/>
                      </a:cubicBezTo>
                      <a:cubicBezTo>
                        <a:pt x="4049712" y="1404479"/>
                        <a:pt x="4156075" y="-252871"/>
                        <a:pt x="4210050" y="32879"/>
                      </a:cubicBezTo>
                      <a:cubicBezTo>
                        <a:pt x="4264025" y="318629"/>
                        <a:pt x="4264025" y="3285667"/>
                        <a:pt x="4324350" y="3604754"/>
                      </a:cubicBezTo>
                      <a:cubicBezTo>
                        <a:pt x="4384675" y="3923841"/>
                        <a:pt x="4513263" y="2525254"/>
                        <a:pt x="4572000" y="1947404"/>
                      </a:cubicBezTo>
                      <a:cubicBezTo>
                        <a:pt x="4630737" y="1369554"/>
                        <a:pt x="4646613" y="36054"/>
                        <a:pt x="4676775" y="137654"/>
                      </a:cubicBezTo>
                      <a:cubicBezTo>
                        <a:pt x="4706937" y="239254"/>
                        <a:pt x="4727575" y="1972804"/>
                        <a:pt x="4752975" y="2557004"/>
                      </a:cubicBezTo>
                      <a:cubicBezTo>
                        <a:pt x="4778375" y="3141204"/>
                        <a:pt x="4792663" y="3855579"/>
                        <a:pt x="4829175" y="3642854"/>
                      </a:cubicBezTo>
                      <a:cubicBezTo>
                        <a:pt x="4865687" y="3430129"/>
                        <a:pt x="4926013" y="1375904"/>
                        <a:pt x="4972050" y="1280654"/>
                      </a:cubicBezTo>
                      <a:cubicBezTo>
                        <a:pt x="5018088" y="1185404"/>
                        <a:pt x="5056188" y="3003092"/>
                        <a:pt x="5105400" y="3071354"/>
                      </a:cubicBezTo>
                      <a:cubicBezTo>
                        <a:pt x="5154613" y="3139617"/>
                        <a:pt x="5208588" y="1687054"/>
                        <a:pt x="5267325" y="1690229"/>
                      </a:cubicBezTo>
                      <a:cubicBezTo>
                        <a:pt x="5326063" y="1693404"/>
                        <a:pt x="5405438" y="3044367"/>
                        <a:pt x="5457825" y="3090404"/>
                      </a:cubicBezTo>
                      <a:cubicBezTo>
                        <a:pt x="5510212" y="3136441"/>
                        <a:pt x="5532438" y="1945817"/>
                        <a:pt x="5581650" y="1966454"/>
                      </a:cubicBezTo>
                      <a:cubicBezTo>
                        <a:pt x="5630862" y="1987091"/>
                        <a:pt x="5700713" y="3203117"/>
                        <a:pt x="5753100" y="3214229"/>
                      </a:cubicBezTo>
                      <a:cubicBezTo>
                        <a:pt x="5805487" y="3225341"/>
                        <a:pt x="5842000" y="2052179"/>
                        <a:pt x="5895975" y="2033129"/>
                      </a:cubicBezTo>
                      <a:cubicBezTo>
                        <a:pt x="5949950" y="2014079"/>
                        <a:pt x="6032500" y="3060242"/>
                        <a:pt x="6076950" y="3099929"/>
                      </a:cubicBezTo>
                      <a:cubicBezTo>
                        <a:pt x="6121400" y="3139617"/>
                        <a:pt x="6118225" y="2279191"/>
                        <a:pt x="6162675" y="2271254"/>
                      </a:cubicBezTo>
                      <a:cubicBezTo>
                        <a:pt x="6207125" y="2263317"/>
                        <a:pt x="6297613" y="3020554"/>
                        <a:pt x="6343650" y="3052304"/>
                      </a:cubicBezTo>
                      <a:cubicBezTo>
                        <a:pt x="6389687" y="3084054"/>
                        <a:pt x="6407150" y="2476042"/>
                        <a:pt x="6438900" y="2461754"/>
                      </a:cubicBezTo>
                      <a:cubicBezTo>
                        <a:pt x="6470650" y="2447467"/>
                        <a:pt x="6502400" y="2960229"/>
                        <a:pt x="6534150" y="2966579"/>
                      </a:cubicBezTo>
                      <a:cubicBezTo>
                        <a:pt x="6565900" y="2972929"/>
                        <a:pt x="6592888" y="2504617"/>
                        <a:pt x="6629400" y="2499854"/>
                      </a:cubicBezTo>
                      <a:cubicBezTo>
                        <a:pt x="6665913" y="2495092"/>
                        <a:pt x="6713538" y="2945941"/>
                        <a:pt x="6753225" y="2938004"/>
                      </a:cubicBezTo>
                      <a:cubicBezTo>
                        <a:pt x="6792912" y="2930067"/>
                        <a:pt x="6838950" y="2463341"/>
                        <a:pt x="6867525" y="2452229"/>
                      </a:cubicBezTo>
                      <a:cubicBezTo>
                        <a:pt x="6896100" y="2441117"/>
                        <a:pt x="6919913" y="2807829"/>
                        <a:pt x="6924675" y="2871329"/>
                      </a:cubicBezTo>
                      <a:cubicBezTo>
                        <a:pt x="6929437" y="2934829"/>
                        <a:pt x="6881813" y="2874504"/>
                        <a:pt x="6896100" y="2833229"/>
                      </a:cubicBezTo>
                      <a:cubicBezTo>
                        <a:pt x="6910388" y="2791954"/>
                        <a:pt x="6960394" y="2707816"/>
                        <a:pt x="7010400" y="262367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8502B821-4CB3-F6E1-3F20-0516D14F722A}"/>
                  </a:ext>
                </a:extLst>
              </p:cNvPr>
              <p:cNvCxnSpPr/>
              <p:nvPr/>
            </p:nvCxnSpPr>
            <p:spPr>
              <a:xfrm>
                <a:off x="7801731" y="1625616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A37BBA1-A6C6-D7C2-3B09-2A74F3657060}"/>
                  </a:ext>
                </a:extLst>
              </p:cNvPr>
              <p:cNvCxnSpPr/>
              <p:nvPr/>
            </p:nvCxnSpPr>
            <p:spPr>
              <a:xfrm>
                <a:off x="7848298" y="1625617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2A51D4E9-2AB4-B818-B6C3-BA585C833D11}"/>
                  </a:ext>
                </a:extLst>
              </p:cNvPr>
              <p:cNvCxnSpPr/>
              <p:nvPr/>
            </p:nvCxnSpPr>
            <p:spPr>
              <a:xfrm>
                <a:off x="7924496" y="1629853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A87E8987-7BFB-94FB-2B8D-4013F85DFD1B}"/>
                  </a:ext>
                </a:extLst>
              </p:cNvPr>
              <p:cNvCxnSpPr/>
              <p:nvPr/>
            </p:nvCxnSpPr>
            <p:spPr>
              <a:xfrm>
                <a:off x="7996464" y="1625619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6302C3D-7874-495C-2003-91E9B56D2D04}"/>
                  </a:ext>
                </a:extLst>
              </p:cNvPr>
              <p:cNvCxnSpPr/>
              <p:nvPr/>
            </p:nvCxnSpPr>
            <p:spPr>
              <a:xfrm>
                <a:off x="8076896" y="1625619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F678B8B-4BE3-1832-88F8-1E1F2CEDC5EB}"/>
                  </a:ext>
                </a:extLst>
              </p:cNvPr>
              <p:cNvCxnSpPr/>
              <p:nvPr/>
            </p:nvCxnSpPr>
            <p:spPr>
              <a:xfrm>
                <a:off x="8153099" y="1625617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BFAE6F3-4F70-40A5-FF75-6D4BDF893439}"/>
                  </a:ext>
                </a:extLst>
              </p:cNvPr>
              <p:cNvCxnSpPr/>
              <p:nvPr/>
            </p:nvCxnSpPr>
            <p:spPr>
              <a:xfrm>
                <a:off x="8229295" y="1629853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E803417-D2DD-BD54-4162-53B73971D536}"/>
                  </a:ext>
                </a:extLst>
              </p:cNvPr>
              <p:cNvCxnSpPr/>
              <p:nvPr/>
            </p:nvCxnSpPr>
            <p:spPr>
              <a:xfrm>
                <a:off x="8305495" y="1629853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9999061-7A1F-150E-AF63-9F33C3315278}"/>
                  </a:ext>
                </a:extLst>
              </p:cNvPr>
              <p:cNvCxnSpPr/>
              <p:nvPr/>
            </p:nvCxnSpPr>
            <p:spPr>
              <a:xfrm>
                <a:off x="8381699" y="1629854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22490BFD-14AE-56EE-A385-8C82D9D46D0F}"/>
                  </a:ext>
                </a:extLst>
              </p:cNvPr>
              <p:cNvCxnSpPr/>
              <p:nvPr/>
            </p:nvCxnSpPr>
            <p:spPr>
              <a:xfrm>
                <a:off x="8462131" y="1625615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B73F480-5CED-B27D-0786-0D528BD2DD8A}"/>
                  </a:ext>
                </a:extLst>
              </p:cNvPr>
              <p:cNvCxnSpPr/>
              <p:nvPr/>
            </p:nvCxnSpPr>
            <p:spPr>
              <a:xfrm>
                <a:off x="8534097" y="1625618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20434361-01F2-775D-B780-8C16598441B8}"/>
                  </a:ext>
                </a:extLst>
              </p:cNvPr>
              <p:cNvCxnSpPr/>
              <p:nvPr/>
            </p:nvCxnSpPr>
            <p:spPr>
              <a:xfrm>
                <a:off x="8610297" y="1625618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22A6DB6-62D7-55C5-F6EC-3FF699521E9C}"/>
                  </a:ext>
                </a:extLst>
              </p:cNvPr>
              <p:cNvCxnSpPr/>
              <p:nvPr/>
            </p:nvCxnSpPr>
            <p:spPr>
              <a:xfrm>
                <a:off x="8686495" y="1625618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028A917-1AA7-EFE4-B1DC-197CE270F18B}"/>
                  </a:ext>
                </a:extLst>
              </p:cNvPr>
              <p:cNvCxnSpPr/>
              <p:nvPr/>
            </p:nvCxnSpPr>
            <p:spPr>
              <a:xfrm>
                <a:off x="8762700" y="1625621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9ADB40E5-5B75-DF1F-22CC-52033F0ABDB3}"/>
                  </a:ext>
                </a:extLst>
              </p:cNvPr>
              <p:cNvCxnSpPr/>
              <p:nvPr/>
            </p:nvCxnSpPr>
            <p:spPr>
              <a:xfrm>
                <a:off x="8838897" y="1625621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9D0A52D9-5CEB-E634-0DFE-F8F90A8EBFB6}"/>
                  </a:ext>
                </a:extLst>
              </p:cNvPr>
              <p:cNvCxnSpPr/>
              <p:nvPr/>
            </p:nvCxnSpPr>
            <p:spPr>
              <a:xfrm>
                <a:off x="8919327" y="1625619"/>
                <a:ext cx="0" cy="89228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DBAC832-3590-01EA-DD45-360116EC88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0201" y="1689117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27196EF9-3975-047E-0D10-69561F727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0205" y="1761084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D5030761-9873-E256-592D-CAE4CD97A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734" y="1845750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6822286-A5DB-F9AE-5691-DBE3B95E50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5972" y="1917715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BC38E075-D7E0-8A09-41E4-84ED799D5E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770" y="1997080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D7279E0-3291-8613-EBED-D7A93A360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734" y="2078584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D1A0FFCC-5877-B289-BD60-C2944C42AB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738" y="2150549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4254288-0C81-86AE-5197-8EEE746546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0205" y="2226750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DEA4258-6E38-7894-8CCF-7957399C9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5966" y="2294480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2D49826-A6BC-4B42-9253-D2E32A377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739" y="2374917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B2FE7B03-387B-A95A-42CC-680E6DB8F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5969" y="2455352"/>
                <a:ext cx="1189498" cy="445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B6F0C9B-979E-93A8-762B-FE925B867161}"/>
                </a:ext>
              </a:extLst>
            </p:cNvPr>
            <p:cNvGrpSpPr/>
            <p:nvPr/>
          </p:nvGrpSpPr>
          <p:grpSpPr>
            <a:xfrm>
              <a:off x="11356475" y="9297772"/>
              <a:ext cx="1514862" cy="1456910"/>
              <a:chOff x="11370904" y="9337056"/>
              <a:chExt cx="1514862" cy="1456910"/>
            </a:xfrm>
          </p:grpSpPr>
          <p:pic>
            <p:nvPicPr>
              <p:cNvPr id="129" name="Picture 128" descr="A picture containing outdoor, sky, building, tower&#10;&#10;Description automatically generated">
                <a:extLst>
                  <a:ext uri="{FF2B5EF4-FFF2-40B4-BE49-F238E27FC236}">
                    <a16:creationId xmlns:a16="http://schemas.microsoft.com/office/drawing/2014/main" id="{72409EA8-427D-DD40-2397-DB773675A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75148" y="9341295"/>
                <a:ext cx="1508293" cy="1450022"/>
              </a:xfrm>
              <a:prstGeom prst="rect">
                <a:avLst/>
              </a:prstGeom>
              <a:noFill/>
              <a:ln w="57150" cap="sq">
                <a:noFill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66FEAE4-DFE9-1A79-ED05-62D9CCA71527}"/>
                  </a:ext>
                </a:extLst>
              </p:cNvPr>
              <p:cNvGrpSpPr/>
              <p:nvPr/>
            </p:nvGrpSpPr>
            <p:grpSpPr>
              <a:xfrm>
                <a:off x="11370904" y="9337056"/>
                <a:ext cx="1514862" cy="1456910"/>
                <a:chOff x="7800770" y="1625615"/>
                <a:chExt cx="1198933" cy="896519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872244FF-E6EC-64E1-848B-584FC927B062}"/>
                    </a:ext>
                  </a:extLst>
                </p:cNvPr>
                <p:cNvCxnSpPr/>
                <p:nvPr/>
              </p:nvCxnSpPr>
              <p:spPr>
                <a:xfrm>
                  <a:off x="7801731" y="1625616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EF198BA1-4758-57B8-BD36-63E11EC83433}"/>
                    </a:ext>
                  </a:extLst>
                </p:cNvPr>
                <p:cNvCxnSpPr/>
                <p:nvPr/>
              </p:nvCxnSpPr>
              <p:spPr>
                <a:xfrm>
                  <a:off x="7848298" y="1625617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CC89B4B1-453A-1171-D953-2231932E6652}"/>
                    </a:ext>
                  </a:extLst>
                </p:cNvPr>
                <p:cNvCxnSpPr/>
                <p:nvPr/>
              </p:nvCxnSpPr>
              <p:spPr>
                <a:xfrm>
                  <a:off x="7924496" y="1629853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0FF54256-3C42-5D94-6661-A42CA73FFBA7}"/>
                    </a:ext>
                  </a:extLst>
                </p:cNvPr>
                <p:cNvCxnSpPr/>
                <p:nvPr/>
              </p:nvCxnSpPr>
              <p:spPr>
                <a:xfrm>
                  <a:off x="7996464" y="1625619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5B03C483-9CA1-975C-EDEE-F969DA648466}"/>
                    </a:ext>
                  </a:extLst>
                </p:cNvPr>
                <p:cNvCxnSpPr/>
                <p:nvPr/>
              </p:nvCxnSpPr>
              <p:spPr>
                <a:xfrm>
                  <a:off x="8076896" y="1625619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2CEA352-B8D0-5538-AA9F-CFF562ED6A20}"/>
                    </a:ext>
                  </a:extLst>
                </p:cNvPr>
                <p:cNvCxnSpPr/>
                <p:nvPr/>
              </p:nvCxnSpPr>
              <p:spPr>
                <a:xfrm>
                  <a:off x="8153099" y="1625617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97A5BDE-80E8-EDCF-8D99-B22982E59CA5}"/>
                    </a:ext>
                  </a:extLst>
                </p:cNvPr>
                <p:cNvCxnSpPr/>
                <p:nvPr/>
              </p:nvCxnSpPr>
              <p:spPr>
                <a:xfrm>
                  <a:off x="8229295" y="1629853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9A9AC4D9-49BF-DBDB-C905-380A0C4EA870}"/>
                    </a:ext>
                  </a:extLst>
                </p:cNvPr>
                <p:cNvCxnSpPr/>
                <p:nvPr/>
              </p:nvCxnSpPr>
              <p:spPr>
                <a:xfrm>
                  <a:off x="8305495" y="1629853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0A5A2B70-DBD9-9D71-7849-C86301C64C34}"/>
                    </a:ext>
                  </a:extLst>
                </p:cNvPr>
                <p:cNvCxnSpPr/>
                <p:nvPr/>
              </p:nvCxnSpPr>
              <p:spPr>
                <a:xfrm>
                  <a:off x="8381699" y="1629854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0D09D4A-712C-DE82-270C-8700F82431D0}"/>
                    </a:ext>
                  </a:extLst>
                </p:cNvPr>
                <p:cNvCxnSpPr/>
                <p:nvPr/>
              </p:nvCxnSpPr>
              <p:spPr>
                <a:xfrm>
                  <a:off x="8462131" y="1625615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615FE7D4-1EEB-E3DB-1784-BD5C728B338B}"/>
                    </a:ext>
                  </a:extLst>
                </p:cNvPr>
                <p:cNvCxnSpPr/>
                <p:nvPr/>
              </p:nvCxnSpPr>
              <p:spPr>
                <a:xfrm>
                  <a:off x="8534097" y="1625618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A74BBCAD-0263-AA67-5D1A-5C4074177448}"/>
                    </a:ext>
                  </a:extLst>
                </p:cNvPr>
                <p:cNvCxnSpPr/>
                <p:nvPr/>
              </p:nvCxnSpPr>
              <p:spPr>
                <a:xfrm>
                  <a:off x="8610297" y="1625618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276EEF4C-3A11-F7E2-998F-CF55652D6A85}"/>
                    </a:ext>
                  </a:extLst>
                </p:cNvPr>
                <p:cNvCxnSpPr/>
                <p:nvPr/>
              </p:nvCxnSpPr>
              <p:spPr>
                <a:xfrm>
                  <a:off x="8686495" y="1625618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874DA0FD-0334-EE49-E30E-690446885E02}"/>
                    </a:ext>
                  </a:extLst>
                </p:cNvPr>
                <p:cNvCxnSpPr/>
                <p:nvPr/>
              </p:nvCxnSpPr>
              <p:spPr>
                <a:xfrm>
                  <a:off x="8762700" y="1625621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12FC64B5-2495-4CDB-4A3C-C305C51C44AC}"/>
                    </a:ext>
                  </a:extLst>
                </p:cNvPr>
                <p:cNvCxnSpPr/>
                <p:nvPr/>
              </p:nvCxnSpPr>
              <p:spPr>
                <a:xfrm>
                  <a:off x="8838897" y="1625621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4D790C2D-0BBA-A66E-6987-4F44F3AF605B}"/>
                    </a:ext>
                  </a:extLst>
                </p:cNvPr>
                <p:cNvCxnSpPr/>
                <p:nvPr/>
              </p:nvCxnSpPr>
              <p:spPr>
                <a:xfrm>
                  <a:off x="8919327" y="1625619"/>
                  <a:ext cx="0" cy="89228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62E0067A-4C38-66A7-1AC0-B99392B8DF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0201" y="1689117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474532F-9E8F-2DCB-7E6C-12DFD28AE1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0205" y="1761084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84106051-49D9-6613-DB4D-04314E48B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1734" y="1845750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8F58C34-655E-88EC-D4C5-34E0DF3382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5972" y="1917715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602AA1F2-775F-DE76-F6E7-46E8011A7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0770" y="1997080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7694B879-0C57-5772-64EC-B47EE6D57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1734" y="2078584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B2C1AD6D-F499-B756-A4C6-05C40794E1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1738" y="2150549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4E4E5AD0-0A7C-EEDA-638F-B3C94C0C0E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10205" y="2226750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79C121A3-F7AD-3BB8-3E2D-196C8681B7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5966" y="2294480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0744E66B-05DE-9DF4-42CF-49F4BA99EF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1739" y="2374917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59271EF1-2A56-237B-B222-3380AB1D08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05969" y="2455352"/>
                  <a:ext cx="1189498" cy="445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1" name="Picture 120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D1746148-DE38-E080-0463-EF1148CBE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4661118">
              <a:off x="5053092" y="9535268"/>
              <a:ext cx="717251" cy="583434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1E82C85-B3A0-09C0-9779-EE2A42025FBA}"/>
                </a:ext>
              </a:extLst>
            </p:cNvPr>
            <p:cNvSpPr txBox="1"/>
            <p:nvPr/>
          </p:nvSpPr>
          <p:spPr>
            <a:xfrm>
              <a:off x="4117945" y="8737664"/>
              <a:ext cx="2343035" cy="53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 Coding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FAC5F67-CBB3-7101-C71C-02D1552B9AA6}"/>
                </a:ext>
              </a:extLst>
            </p:cNvPr>
            <p:cNvSpPr txBox="1"/>
            <p:nvPr/>
          </p:nvSpPr>
          <p:spPr>
            <a:xfrm>
              <a:off x="6973230" y="8737664"/>
              <a:ext cx="1176007" cy="53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Sensor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919B56D-6775-4F4B-A947-93A72BDBB6FF}"/>
                </a:ext>
              </a:extLst>
            </p:cNvPr>
            <p:cNvSpPr txBox="1"/>
            <p:nvPr/>
          </p:nvSpPr>
          <p:spPr>
            <a:xfrm>
              <a:off x="8622102" y="8734815"/>
              <a:ext cx="2285325" cy="53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Digital Coding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A257971-63CA-08D4-8105-D9EC3E57C318}"/>
                </a:ext>
              </a:extLst>
            </p:cNvPr>
            <p:cNvSpPr txBox="1"/>
            <p:nvPr/>
          </p:nvSpPr>
          <p:spPr>
            <a:xfrm>
              <a:off x="10902086" y="8733905"/>
              <a:ext cx="2313112" cy="53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Reconstruction</a:t>
              </a:r>
            </a:p>
          </p:txBody>
        </p:sp>
        <p:sp>
          <p:nvSpPr>
            <p:cNvPr id="126" name="Arrow: Right 125">
              <a:extLst>
                <a:ext uri="{FF2B5EF4-FFF2-40B4-BE49-F238E27FC236}">
                  <a16:creationId xmlns:a16="http://schemas.microsoft.com/office/drawing/2014/main" id="{E25B072C-25F5-650D-6A8B-F7EE9BB1EC5E}"/>
                </a:ext>
              </a:extLst>
            </p:cNvPr>
            <p:cNvSpPr/>
            <p:nvPr/>
          </p:nvSpPr>
          <p:spPr>
            <a:xfrm>
              <a:off x="6097692" y="9732148"/>
              <a:ext cx="518147" cy="550175"/>
            </a:xfrm>
            <a:prstGeom prst="rightArrow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7" name="Arrow: Right 126">
              <a:extLst>
                <a:ext uri="{FF2B5EF4-FFF2-40B4-BE49-F238E27FC236}">
                  <a16:creationId xmlns:a16="http://schemas.microsoft.com/office/drawing/2014/main" id="{03A233E0-E9EC-C01E-C431-C778131FBCE0}"/>
                </a:ext>
              </a:extLst>
            </p:cNvPr>
            <p:cNvSpPr/>
            <p:nvPr/>
          </p:nvSpPr>
          <p:spPr>
            <a:xfrm>
              <a:off x="8486289" y="9747694"/>
              <a:ext cx="518147" cy="550175"/>
            </a:xfrm>
            <a:prstGeom prst="rightArrow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8" name="Arrow: Right 127">
              <a:extLst>
                <a:ext uri="{FF2B5EF4-FFF2-40B4-BE49-F238E27FC236}">
                  <a16:creationId xmlns:a16="http://schemas.microsoft.com/office/drawing/2014/main" id="{BE058EEC-AB08-3A02-38B8-DFF680C48F24}"/>
                </a:ext>
              </a:extLst>
            </p:cNvPr>
            <p:cNvSpPr/>
            <p:nvPr/>
          </p:nvSpPr>
          <p:spPr>
            <a:xfrm>
              <a:off x="10695126" y="9732148"/>
              <a:ext cx="518147" cy="550175"/>
            </a:xfrm>
            <a:prstGeom prst="rightArrow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CC1C256-275C-2A91-D949-7A74E03319BD}"/>
              </a:ext>
            </a:extLst>
          </p:cNvPr>
          <p:cNvSpPr txBox="1"/>
          <p:nvPr/>
        </p:nvSpPr>
        <p:spPr>
          <a:xfrm>
            <a:off x="1264587" y="9325400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Imaging :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4EF2FB6-28D8-185D-48A5-D70F4B9F2EE0}"/>
              </a:ext>
            </a:extLst>
          </p:cNvPr>
          <p:cNvGrpSpPr/>
          <p:nvPr/>
        </p:nvGrpSpPr>
        <p:grpSpPr>
          <a:xfrm>
            <a:off x="2521952" y="7473861"/>
            <a:ext cx="6756787" cy="1730588"/>
            <a:chOff x="1584922" y="7473946"/>
            <a:chExt cx="6756787" cy="1730588"/>
          </a:xfrm>
        </p:grpSpPr>
        <p:pic>
          <p:nvPicPr>
            <p:cNvPr id="11" name="Picture 10" descr="A picture containing outdoor, sky, building, tower&#10;&#10;Description automatically generated">
              <a:extLst>
                <a:ext uri="{FF2B5EF4-FFF2-40B4-BE49-F238E27FC236}">
                  <a16:creationId xmlns:a16="http://schemas.microsoft.com/office/drawing/2014/main" id="{56D43834-16F5-6D34-974E-AC20DC7AD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4886" y="7945266"/>
              <a:ext cx="1131178" cy="1087477"/>
            </a:xfrm>
            <a:prstGeom prst="rect">
              <a:avLst/>
            </a:prstGeom>
            <a:noFill/>
            <a:ln w="57150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1F7716B-FDF3-0B9A-84F9-DDC0AB587E30}"/>
                </a:ext>
              </a:extLst>
            </p:cNvPr>
            <p:cNvSpPr/>
            <p:nvPr/>
          </p:nvSpPr>
          <p:spPr>
            <a:xfrm>
              <a:off x="3050987" y="8263708"/>
              <a:ext cx="388596" cy="412616"/>
            </a:xfrm>
            <a:prstGeom prst="rightArrow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3555F51-866B-9E93-3DF6-1FEF8B1C4D6F}"/>
                </a:ext>
              </a:extLst>
            </p:cNvPr>
            <p:cNvGrpSpPr/>
            <p:nvPr/>
          </p:nvGrpSpPr>
          <p:grpSpPr>
            <a:xfrm>
              <a:off x="5310563" y="7934232"/>
              <a:ext cx="1131180" cy="1087477"/>
              <a:chOff x="889925" y="4686300"/>
              <a:chExt cx="2419351" cy="1485900"/>
            </a:xfr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EFD314F-7B29-305E-62C0-43C2C1FDD04A}"/>
                  </a:ext>
                </a:extLst>
              </p:cNvPr>
              <p:cNvSpPr/>
              <p:nvPr/>
            </p:nvSpPr>
            <p:spPr>
              <a:xfrm>
                <a:off x="889925" y="4686300"/>
                <a:ext cx="2419351" cy="1485900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9" name="Picture 88" descr="A picture containing text, indoor, picture frame&#10;&#10;Description automatically generated">
                <a:extLst>
                  <a:ext uri="{FF2B5EF4-FFF2-40B4-BE49-F238E27FC236}">
                    <a16:creationId xmlns:a16="http://schemas.microsoft.com/office/drawing/2014/main" id="{B5441FCC-89A5-E51F-E079-1B87F9684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1886" y="4902563"/>
                <a:ext cx="1215430" cy="1053379"/>
              </a:xfrm>
              <a:prstGeom prst="rect">
                <a:avLst/>
              </a:prstGeom>
              <a:grpFill/>
            </p:spPr>
          </p:pic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B735CE5-A216-4106-86E7-A9A7C931AB62}"/>
                </a:ext>
              </a:extLst>
            </p:cNvPr>
            <p:cNvSpPr/>
            <p:nvPr/>
          </p:nvSpPr>
          <p:spPr>
            <a:xfrm>
              <a:off x="3565052" y="7947853"/>
              <a:ext cx="1131180" cy="10874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F80329-05DC-AA16-ACAB-350FA40D0FF1}"/>
                </a:ext>
              </a:extLst>
            </p:cNvPr>
            <p:cNvSpPr txBox="1"/>
            <p:nvPr/>
          </p:nvSpPr>
          <p:spPr>
            <a:xfrm>
              <a:off x="1586413" y="7525202"/>
              <a:ext cx="1705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Object/Sample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A953098-6ADF-C0BA-F1D7-144B8531129E}"/>
                </a:ext>
              </a:extLst>
            </p:cNvPr>
            <p:cNvSpPr/>
            <p:nvPr/>
          </p:nvSpPr>
          <p:spPr>
            <a:xfrm>
              <a:off x="1584922" y="7473946"/>
              <a:ext cx="6756787" cy="1730588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77DA7D5-7B1E-6816-43B0-A67AADFA1C85}"/>
                </a:ext>
              </a:extLst>
            </p:cNvPr>
            <p:cNvGrpSpPr/>
            <p:nvPr/>
          </p:nvGrpSpPr>
          <p:grpSpPr>
            <a:xfrm>
              <a:off x="7063854" y="7931703"/>
              <a:ext cx="1148602" cy="1101040"/>
              <a:chOff x="9132966" y="8892676"/>
              <a:chExt cx="1531525" cy="1468107"/>
            </a:xfrm>
          </p:grpSpPr>
          <p:pic>
            <p:nvPicPr>
              <p:cNvPr id="203" name="Picture 202" descr="A picture containing outdoor, sky, building, tower&#10;&#10;Description automatically generated">
                <a:extLst>
                  <a:ext uri="{FF2B5EF4-FFF2-40B4-BE49-F238E27FC236}">
                    <a16:creationId xmlns:a16="http://schemas.microsoft.com/office/drawing/2014/main" id="{B854A5D5-1D6F-18E7-F8F8-71132A25B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6198" y="8910761"/>
                <a:ext cx="1508293" cy="1450022"/>
              </a:xfrm>
              <a:prstGeom prst="rect">
                <a:avLst/>
              </a:prstGeom>
              <a:noFill/>
              <a:ln w="57150" cap="sq">
                <a:noFill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00B94897-7962-AB40-3952-F9929B88E0C7}"/>
                  </a:ext>
                </a:extLst>
              </p:cNvPr>
              <p:cNvGrpSpPr/>
              <p:nvPr/>
            </p:nvGrpSpPr>
            <p:grpSpPr>
              <a:xfrm>
                <a:off x="9132966" y="8892676"/>
                <a:ext cx="1514862" cy="1456910"/>
                <a:chOff x="9362448" y="8769212"/>
                <a:chExt cx="1514862" cy="1456910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CA6AEAC-4222-3F1C-FB73-11D248943819}"/>
                    </a:ext>
                  </a:extLst>
                </p:cNvPr>
                <p:cNvCxnSpPr/>
                <p:nvPr/>
              </p:nvCxnSpPr>
              <p:spPr>
                <a:xfrm>
                  <a:off x="9363662" y="8769214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EC00D7F4-9A0B-1B49-2944-D33EAB6856B2}"/>
                    </a:ext>
                  </a:extLst>
                </p:cNvPr>
                <p:cNvCxnSpPr/>
                <p:nvPr/>
              </p:nvCxnSpPr>
              <p:spPr>
                <a:xfrm>
                  <a:off x="9422500" y="8769215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7D02B37C-32F4-C341-BB30-6D02C4A19A34}"/>
                    </a:ext>
                  </a:extLst>
                </p:cNvPr>
                <p:cNvCxnSpPr/>
                <p:nvPr/>
              </p:nvCxnSpPr>
              <p:spPr>
                <a:xfrm>
                  <a:off x="9518777" y="8776099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F387607-64EF-D864-8799-7A941049F399}"/>
                    </a:ext>
                  </a:extLst>
                </p:cNvPr>
                <p:cNvCxnSpPr/>
                <p:nvPr/>
              </p:nvCxnSpPr>
              <p:spPr>
                <a:xfrm>
                  <a:off x="9609709" y="8769219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E55D6EC-5ED8-A9DD-BF08-878B39446533}"/>
                    </a:ext>
                  </a:extLst>
                </p:cNvPr>
                <p:cNvCxnSpPr/>
                <p:nvPr/>
              </p:nvCxnSpPr>
              <p:spPr>
                <a:xfrm>
                  <a:off x="9711336" y="8769219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7001936-EAF8-1CE6-7DFD-C20AB681696C}"/>
                    </a:ext>
                  </a:extLst>
                </p:cNvPr>
                <p:cNvCxnSpPr/>
                <p:nvPr/>
              </p:nvCxnSpPr>
              <p:spPr>
                <a:xfrm>
                  <a:off x="9807619" y="8769215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B4ACAB6B-BB9B-62B6-AB3D-03C5E84AB301}"/>
                    </a:ext>
                  </a:extLst>
                </p:cNvPr>
                <p:cNvCxnSpPr/>
                <p:nvPr/>
              </p:nvCxnSpPr>
              <p:spPr>
                <a:xfrm>
                  <a:off x="9903893" y="8776099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15DB907A-549E-CBEA-B1A6-2725591A8117}"/>
                    </a:ext>
                  </a:extLst>
                </p:cNvPr>
                <p:cNvCxnSpPr/>
                <p:nvPr/>
              </p:nvCxnSpPr>
              <p:spPr>
                <a:xfrm>
                  <a:off x="10000172" y="8776099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E3CE1FD-52D8-C355-F455-FBB2CBA5D48D}"/>
                    </a:ext>
                  </a:extLst>
                </p:cNvPr>
                <p:cNvCxnSpPr/>
                <p:nvPr/>
              </p:nvCxnSpPr>
              <p:spPr>
                <a:xfrm>
                  <a:off x="10096457" y="8776101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C47F709-7634-967C-F4DF-1D8B30877831}"/>
                    </a:ext>
                  </a:extLst>
                </p:cNvPr>
                <p:cNvCxnSpPr/>
                <p:nvPr/>
              </p:nvCxnSpPr>
              <p:spPr>
                <a:xfrm>
                  <a:off x="10198083" y="8769212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81B5A8AE-05DA-1474-C61E-11ABCD937D47}"/>
                    </a:ext>
                  </a:extLst>
                </p:cNvPr>
                <p:cNvCxnSpPr/>
                <p:nvPr/>
              </p:nvCxnSpPr>
              <p:spPr>
                <a:xfrm>
                  <a:off x="10289013" y="8769217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7C5BEA6F-B942-86F3-F575-6696F744C4BA}"/>
                    </a:ext>
                  </a:extLst>
                </p:cNvPr>
                <p:cNvCxnSpPr/>
                <p:nvPr/>
              </p:nvCxnSpPr>
              <p:spPr>
                <a:xfrm>
                  <a:off x="10385292" y="8769217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DE1F33E-1BDF-EC5A-956A-AD9B6C5622A0}"/>
                    </a:ext>
                  </a:extLst>
                </p:cNvPr>
                <p:cNvCxnSpPr/>
                <p:nvPr/>
              </p:nvCxnSpPr>
              <p:spPr>
                <a:xfrm>
                  <a:off x="10481569" y="8769217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41CBC2A3-0FB2-F674-0C30-797110FB0436}"/>
                    </a:ext>
                  </a:extLst>
                </p:cNvPr>
                <p:cNvCxnSpPr/>
                <p:nvPr/>
              </p:nvCxnSpPr>
              <p:spPr>
                <a:xfrm>
                  <a:off x="10577855" y="8769222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F05819F-1CB9-75EF-32AB-48A4EB8811C9}"/>
                    </a:ext>
                  </a:extLst>
                </p:cNvPr>
                <p:cNvCxnSpPr/>
                <p:nvPr/>
              </p:nvCxnSpPr>
              <p:spPr>
                <a:xfrm>
                  <a:off x="10674130" y="8769222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B2FF23D-BB0D-7307-3329-1A6FC22780E0}"/>
                    </a:ext>
                  </a:extLst>
                </p:cNvPr>
                <p:cNvCxnSpPr/>
                <p:nvPr/>
              </p:nvCxnSpPr>
              <p:spPr>
                <a:xfrm>
                  <a:off x="10775754" y="8769219"/>
                  <a:ext cx="0" cy="1450021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F15ECFB-F75D-BB7E-6A1C-34B02D07F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74364" y="8872407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26B3FB16-8BCF-3E67-1D3F-66816F525A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74369" y="8989359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694501E9-C1D9-EDF7-9210-BD9A912485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3666" y="9126948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43CEA16-28E3-EC59-0EB7-6B63D1826B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9021" y="9243896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39E4F7C5-B111-2F85-417F-03E195B0F9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2448" y="9372870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2EA49C79-892F-9D66-D13C-38F045271E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3666" y="9505320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6464EBA5-A733-A33D-38E7-935390918B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3671" y="9622269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CE51498E-77E3-126C-BDE2-E621D2009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74369" y="9746101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7C567164-9AC4-D9AA-1441-27D45CA7B7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9013" y="9856167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45BE6459-F611-2666-6508-0226FA58D1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3672" y="9986883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AC2114E-1134-771F-2CBB-C371C0122C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9017" y="10117596"/>
                  <a:ext cx="1502941" cy="723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BB4F29F-4F0D-6F50-FC54-544BB46767F6}"/>
                </a:ext>
              </a:extLst>
            </p:cNvPr>
            <p:cNvSpPr txBox="1"/>
            <p:nvPr/>
          </p:nvSpPr>
          <p:spPr>
            <a:xfrm>
              <a:off x="3335427" y="7525202"/>
              <a:ext cx="1757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 Coding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BA4A97F-D44F-93D5-6239-E0DDF06C4ACC}"/>
                </a:ext>
              </a:extLst>
            </p:cNvPr>
            <p:cNvSpPr txBox="1"/>
            <p:nvPr/>
          </p:nvSpPr>
          <p:spPr>
            <a:xfrm>
              <a:off x="5476812" y="7525201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Sensor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471D2DC-A7AE-D3F6-09C2-795051145111}"/>
                </a:ext>
              </a:extLst>
            </p:cNvPr>
            <p:cNvSpPr txBox="1"/>
            <p:nvPr/>
          </p:nvSpPr>
          <p:spPr>
            <a:xfrm>
              <a:off x="6713421" y="7523065"/>
              <a:ext cx="1598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Digital Image</a:t>
              </a:r>
            </a:p>
          </p:txBody>
        </p:sp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3E355E23-3A15-BF03-A2FD-9C08BA709B03}"/>
                </a:ext>
              </a:extLst>
            </p:cNvPr>
            <p:cNvSpPr/>
            <p:nvPr/>
          </p:nvSpPr>
          <p:spPr>
            <a:xfrm>
              <a:off x="4799600" y="8263707"/>
              <a:ext cx="388596" cy="412616"/>
            </a:xfrm>
            <a:prstGeom prst="rightArrow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104FE47D-853D-6334-8975-96A6EDD32799}"/>
                </a:ext>
              </a:extLst>
            </p:cNvPr>
            <p:cNvSpPr/>
            <p:nvPr/>
          </p:nvSpPr>
          <p:spPr>
            <a:xfrm>
              <a:off x="6553559" y="8259574"/>
              <a:ext cx="388596" cy="412616"/>
            </a:xfrm>
            <a:prstGeom prst="rightArrow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9545115-05BD-BF3D-C003-4FC9388707E8}"/>
                </a:ext>
              </a:extLst>
            </p:cNvPr>
            <p:cNvCxnSpPr>
              <a:stCxn id="85" idx="1"/>
              <a:endCxn id="85" idx="3"/>
            </p:cNvCxnSpPr>
            <p:nvPr/>
          </p:nvCxnSpPr>
          <p:spPr>
            <a:xfrm>
              <a:off x="3565052" y="8491591"/>
              <a:ext cx="113118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631A4E36-760A-582F-3695-F8FF76FB5883}"/>
                </a:ext>
              </a:extLst>
            </p:cNvPr>
            <p:cNvSpPr/>
            <p:nvPr/>
          </p:nvSpPr>
          <p:spPr>
            <a:xfrm>
              <a:off x="4060190" y="8106385"/>
              <a:ext cx="242186" cy="74303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48000">
                  <a:schemeClr val="accent1">
                    <a:lumMod val="45000"/>
                    <a:lumOff val="55000"/>
                  </a:schemeClr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RightUp"/>
              <a:lightRig rig="twoPt" dir="t"/>
            </a:scene3d>
            <a:sp3d prstMaterial="clear">
              <a:bevelT w="44450" h="57150"/>
              <a:bevelB w="635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011981D-A422-FB7A-26B1-3BF4E4298B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9599" y="8359808"/>
              <a:ext cx="480415" cy="123036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439A393-2899-945D-57F5-F1BD348EB2F5}"/>
                </a:ext>
              </a:extLst>
            </p:cNvPr>
            <p:cNvCxnSpPr>
              <a:cxnSpLocks/>
            </p:cNvCxnSpPr>
            <p:nvPr/>
          </p:nvCxnSpPr>
          <p:spPr>
            <a:xfrm>
              <a:off x="4136597" y="8345796"/>
              <a:ext cx="559635" cy="248441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Arrow: Notched Right 200">
              <a:extLst>
                <a:ext uri="{FF2B5EF4-FFF2-40B4-BE49-F238E27FC236}">
                  <a16:creationId xmlns:a16="http://schemas.microsoft.com/office/drawing/2014/main" id="{294CF25A-49DE-F4B7-5D54-E3502674810B}"/>
                </a:ext>
              </a:extLst>
            </p:cNvPr>
            <p:cNvSpPr/>
            <p:nvPr/>
          </p:nvSpPr>
          <p:spPr>
            <a:xfrm rot="20604926">
              <a:off x="3851662" y="8357358"/>
              <a:ext cx="81839" cy="87737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202" name="Arrow: Notched Right 201">
              <a:extLst>
                <a:ext uri="{FF2B5EF4-FFF2-40B4-BE49-F238E27FC236}">
                  <a16:creationId xmlns:a16="http://schemas.microsoft.com/office/drawing/2014/main" id="{58193FD3-ACD4-3F51-B9DE-A5FE76FA43A2}"/>
                </a:ext>
              </a:extLst>
            </p:cNvPr>
            <p:cNvSpPr/>
            <p:nvPr/>
          </p:nvSpPr>
          <p:spPr>
            <a:xfrm rot="1401249">
              <a:off x="4442945" y="8450201"/>
              <a:ext cx="81839" cy="87737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9D4A9FC-EA31-B58F-6E04-C0AFF3329BE5}"/>
              </a:ext>
            </a:extLst>
          </p:cNvPr>
          <p:cNvGrpSpPr/>
          <p:nvPr/>
        </p:nvGrpSpPr>
        <p:grpSpPr>
          <a:xfrm>
            <a:off x="0" y="43202666"/>
            <a:ext cx="32399288" cy="882566"/>
            <a:chOff x="0" y="9785253"/>
            <a:chExt cx="32399288" cy="88256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AE9B0073-79FD-74A2-B6F7-38F1D7F00FCF}"/>
                </a:ext>
              </a:extLst>
            </p:cNvPr>
            <p:cNvSpPr/>
            <p:nvPr/>
          </p:nvSpPr>
          <p:spPr>
            <a:xfrm>
              <a:off x="0" y="9785253"/>
              <a:ext cx="16199644" cy="882566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55000">
                  <a:srgbClr val="0038A8"/>
                </a:gs>
                <a:gs pos="97000">
                  <a:srgbClr val="578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248" tIns="20124" rIns="40248" bIns="20124" anchor="ctr"/>
            <a:lstStyle/>
            <a:p>
              <a:pPr algn="ctr">
                <a:defRPr/>
              </a:pPr>
              <a:endParaRPr lang="en-US" sz="6001" dirty="0">
                <a:solidFill>
                  <a:srgbClr val="FFFFFF"/>
                </a:solidFill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6CEB51F-E7EB-4C4F-1464-12AF62DECEFE}"/>
                </a:ext>
              </a:extLst>
            </p:cNvPr>
            <p:cNvSpPr/>
            <p:nvPr/>
          </p:nvSpPr>
          <p:spPr>
            <a:xfrm>
              <a:off x="16199644" y="9785253"/>
              <a:ext cx="16199644" cy="882566"/>
            </a:xfrm>
            <a:prstGeom prst="rect">
              <a:avLst/>
            </a:prstGeom>
            <a:gradFill flip="none" rotWithShape="1">
              <a:gsLst>
                <a:gs pos="0">
                  <a:srgbClr val="FF4B4B"/>
                </a:gs>
                <a:gs pos="48000">
                  <a:srgbClr val="C00000"/>
                </a:gs>
                <a:gs pos="97000">
                  <a:srgbClr val="7A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248" tIns="20124" rIns="40248" bIns="20124" anchor="ctr"/>
            <a:lstStyle/>
            <a:p>
              <a:pPr algn="ctr">
                <a:defRPr/>
              </a:pPr>
              <a:endParaRPr lang="en-US" sz="6001" dirty="0">
                <a:solidFill>
                  <a:srgbClr val="FFFFFF"/>
                </a:solidFill>
              </a:endParaRPr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FFF65935-2BA0-4B08-315D-C6537C3613C4}"/>
              </a:ext>
            </a:extLst>
          </p:cNvPr>
          <p:cNvSpPr txBox="1"/>
          <p:nvPr/>
        </p:nvSpPr>
        <p:spPr>
          <a:xfrm>
            <a:off x="1054611" y="12203049"/>
            <a:ext cx="9809232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2.  Introduction :</a:t>
            </a:r>
            <a:endParaRPr lang="en-IN" sz="40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1" name="Picture 220" descr="A picture containing text&#10;&#10;Description automatically generated">
            <a:extLst>
              <a:ext uri="{FF2B5EF4-FFF2-40B4-BE49-F238E27FC236}">
                <a16:creationId xmlns:a16="http://schemas.microsoft.com/office/drawing/2014/main" id="{36325FDA-CC38-4821-B586-9CFF88A566D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244" y="13296211"/>
            <a:ext cx="3006258" cy="4726933"/>
          </a:xfrm>
          <a:prstGeom prst="rect">
            <a:avLst/>
          </a:prstGeom>
        </p:spPr>
      </p:pic>
      <p:pic>
        <p:nvPicPr>
          <p:cNvPr id="226" name="Picture 225" descr="A picture containing purple&#10;&#10;Description automatically generated">
            <a:extLst>
              <a:ext uri="{FF2B5EF4-FFF2-40B4-BE49-F238E27FC236}">
                <a16:creationId xmlns:a16="http://schemas.microsoft.com/office/drawing/2014/main" id="{4F187721-C3D6-D486-810B-5D61FEACF27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9434">
            <a:off x="8140008" y="14188266"/>
            <a:ext cx="806864" cy="92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7" name="Picture 226" descr="A picture containing purple&#10;&#10;Description automatically generated">
            <a:extLst>
              <a:ext uri="{FF2B5EF4-FFF2-40B4-BE49-F238E27FC236}">
                <a16:creationId xmlns:a16="http://schemas.microsoft.com/office/drawing/2014/main" id="{54558B2F-FF9C-81E9-4680-7B3618A6D9D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 rot="693832">
            <a:off x="6666432" y="14157949"/>
            <a:ext cx="815943" cy="86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8" name="Picture 227" descr="A picture containing purple&#10;&#10;Description automatically generated">
            <a:extLst>
              <a:ext uri="{FF2B5EF4-FFF2-40B4-BE49-F238E27FC236}">
                <a16:creationId xmlns:a16="http://schemas.microsoft.com/office/drawing/2014/main" id="{4F714DF9-C3A8-4668-EE72-096D8D5C522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290" y="13650348"/>
            <a:ext cx="815943" cy="86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9" name="Picture 228" descr="A picture containing purple&#10;&#10;Description automatically generated">
            <a:extLst>
              <a:ext uri="{FF2B5EF4-FFF2-40B4-BE49-F238E27FC236}">
                <a16:creationId xmlns:a16="http://schemas.microsoft.com/office/drawing/2014/main" id="{9B9C7349-6CD5-0A7A-7FE7-46FDAA896F8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46786">
            <a:off x="7270060" y="14054839"/>
            <a:ext cx="827717" cy="94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0" name="Picture 229" descr="A picture containing purple&#10;&#10;Description automatically generated">
            <a:extLst>
              <a:ext uri="{FF2B5EF4-FFF2-40B4-BE49-F238E27FC236}">
                <a16:creationId xmlns:a16="http://schemas.microsoft.com/office/drawing/2014/main" id="{E9C71DBC-134A-A92B-2708-A684414392B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1788">
            <a:off x="7373590" y="13660149"/>
            <a:ext cx="815943" cy="867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1" name="Picture 230" descr="A picture containing purple&#10;&#10;Description automatically generated">
            <a:extLst>
              <a:ext uri="{FF2B5EF4-FFF2-40B4-BE49-F238E27FC236}">
                <a16:creationId xmlns:a16="http://schemas.microsoft.com/office/drawing/2014/main" id="{3CFB052F-647E-EBAC-393A-07E825E9B4F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3444">
            <a:off x="8064932" y="13591969"/>
            <a:ext cx="815943" cy="983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4" name="Picture 223" descr="A picture containing purple&#10;&#10;Description automatically generated">
            <a:extLst>
              <a:ext uri="{FF2B5EF4-FFF2-40B4-BE49-F238E27FC236}">
                <a16:creationId xmlns:a16="http://schemas.microsoft.com/office/drawing/2014/main" id="{F99368B2-1B6D-ECDC-EAF3-6D97BFF9FE9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856" y="15804293"/>
            <a:ext cx="2730997" cy="2133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2" name="TextBox 231">
            <a:extLst>
              <a:ext uri="{FF2B5EF4-FFF2-40B4-BE49-F238E27FC236}">
                <a16:creationId xmlns:a16="http://schemas.microsoft.com/office/drawing/2014/main" id="{1823E2E1-D482-598A-544A-5C1EBC45189F}"/>
              </a:ext>
            </a:extLst>
          </p:cNvPr>
          <p:cNvSpPr txBox="1"/>
          <p:nvPr/>
        </p:nvSpPr>
        <p:spPr>
          <a:xfrm>
            <a:off x="2309077" y="18056809"/>
            <a:ext cx="342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Panorama Photography Mode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FFBB70A-A29D-F10D-9CE0-A7870A0D85B3}"/>
              </a:ext>
            </a:extLst>
          </p:cNvPr>
          <p:cNvSpPr txBox="1"/>
          <p:nvPr/>
        </p:nvSpPr>
        <p:spPr>
          <a:xfrm>
            <a:off x="6403172" y="18052391"/>
            <a:ext cx="272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Pathology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21C5375F-7165-0526-4A8E-861DA104BD6E}"/>
              </a:ext>
            </a:extLst>
          </p:cNvPr>
          <p:cNvSpPr/>
          <p:nvPr/>
        </p:nvSpPr>
        <p:spPr>
          <a:xfrm>
            <a:off x="2359083" y="18996500"/>
            <a:ext cx="6790403" cy="2600919"/>
          </a:xfrm>
          <a:prstGeom prst="roundRect">
            <a:avLst>
              <a:gd name="adj" fmla="val 14553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rgbClr val="82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: Can we increase the detected FOV in Single shot image capture ? </a:t>
            </a:r>
          </a:p>
          <a:p>
            <a:pPr algn="just"/>
            <a:endParaRPr lang="en-US" sz="3000" dirty="0">
              <a:solidFill>
                <a:srgbClr val="82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: Phase Mask at the Fourier plane of an imaging system.</a:t>
            </a:r>
            <a:endParaRPr lang="en-IN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3000" dirty="0">
              <a:solidFill>
                <a:srgbClr val="82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7" name="Picture 236" descr="A picture containing screenshot, graphic design, graphics, design&#10;&#10;Description automatically generated">
            <a:extLst>
              <a:ext uri="{FF2B5EF4-FFF2-40B4-BE49-F238E27FC236}">
                <a16:creationId xmlns:a16="http://schemas.microsoft.com/office/drawing/2014/main" id="{379802F2-B198-369F-737D-3B086E8712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3080" y="22591964"/>
            <a:ext cx="9801619" cy="4852816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D6A8C51D-E547-5467-869E-EE05D91C4921}"/>
              </a:ext>
            </a:extLst>
          </p:cNvPr>
          <p:cNvSpPr txBox="1"/>
          <p:nvPr/>
        </p:nvSpPr>
        <p:spPr>
          <a:xfrm>
            <a:off x="1886682" y="27733435"/>
            <a:ext cx="4154455" cy="109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Mask Displayed on SLM</a:t>
            </a:r>
            <a:endParaRPr lang="en-I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E4075E45-3461-DFF3-9057-E31D228793F4}"/>
              </a:ext>
            </a:extLst>
          </p:cNvPr>
          <p:cNvGrpSpPr/>
          <p:nvPr/>
        </p:nvGrpSpPr>
        <p:grpSpPr>
          <a:xfrm>
            <a:off x="1184661" y="28320543"/>
            <a:ext cx="4218905" cy="2699335"/>
            <a:chOff x="1971259" y="28052792"/>
            <a:chExt cx="4218905" cy="2699335"/>
          </a:xfrm>
        </p:grpSpPr>
        <p:pic>
          <p:nvPicPr>
            <p:cNvPr id="301" name="Picture 300" descr="A picture containing armor, group, hedgehog, close&#10;&#10;Description automatically generated">
              <a:extLst>
                <a:ext uri="{FF2B5EF4-FFF2-40B4-BE49-F238E27FC236}">
                  <a16:creationId xmlns:a16="http://schemas.microsoft.com/office/drawing/2014/main" id="{12292C4C-1E6C-6E20-918C-569C52E37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093198" y="28445532"/>
              <a:ext cx="2221702" cy="2031813"/>
            </a:xfrm>
            <a:prstGeom prst="rect">
              <a:avLst/>
            </a:prstGeom>
          </p:spPr>
        </p:pic>
        <p:pic>
          <p:nvPicPr>
            <p:cNvPr id="302" name="Picture 30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6CA634D2-21D8-06D2-E092-E0CBCC158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346710" y="28464464"/>
              <a:ext cx="178149" cy="2031813"/>
            </a:xfrm>
            <a:prstGeom prst="rect">
              <a:avLst/>
            </a:prstGeom>
          </p:spPr>
        </p:pic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DA390A0D-6448-C64B-DFD9-2F2FD2558437}"/>
                </a:ext>
              </a:extLst>
            </p:cNvPr>
            <p:cNvSpPr txBox="1"/>
            <p:nvPr/>
          </p:nvSpPr>
          <p:spPr>
            <a:xfrm>
              <a:off x="5425344" y="30267432"/>
              <a:ext cx="449280" cy="484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I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386C6442-C526-A398-47E9-3154E462E07E}"/>
                    </a:ext>
                  </a:extLst>
                </p:cNvPr>
                <p:cNvSpPr txBox="1"/>
                <p:nvPr/>
              </p:nvSpPr>
              <p:spPr>
                <a:xfrm>
                  <a:off x="5123205" y="28052792"/>
                  <a:ext cx="882433" cy="928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386C6442-C526-A398-47E9-3154E462E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205" y="28052792"/>
                  <a:ext cx="882433" cy="9289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6" name="Left Brace 305">
              <a:extLst>
                <a:ext uri="{FF2B5EF4-FFF2-40B4-BE49-F238E27FC236}">
                  <a16:creationId xmlns:a16="http://schemas.microsoft.com/office/drawing/2014/main" id="{E5C6716B-7396-370E-00D8-F23463FF97FF}"/>
                </a:ext>
              </a:extLst>
            </p:cNvPr>
            <p:cNvSpPr/>
            <p:nvPr/>
          </p:nvSpPr>
          <p:spPr>
            <a:xfrm>
              <a:off x="2410586" y="28501521"/>
              <a:ext cx="417077" cy="1987406"/>
            </a:xfrm>
            <a:prstGeom prst="leftBrace">
              <a:avLst>
                <a:gd name="adj1" fmla="val 49286"/>
                <a:gd name="adj2" fmla="val 53498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7" name="Left Brace 306">
              <a:extLst>
                <a:ext uri="{FF2B5EF4-FFF2-40B4-BE49-F238E27FC236}">
                  <a16:creationId xmlns:a16="http://schemas.microsoft.com/office/drawing/2014/main" id="{F97FFF92-3BC5-483B-3E1B-BB559DA27918}"/>
                </a:ext>
              </a:extLst>
            </p:cNvPr>
            <p:cNvSpPr/>
            <p:nvPr/>
          </p:nvSpPr>
          <p:spPr>
            <a:xfrm rot="10800000">
              <a:off x="5773087" y="28508869"/>
              <a:ext cx="417077" cy="1987406"/>
            </a:xfrm>
            <a:prstGeom prst="leftBrace">
              <a:avLst>
                <a:gd name="adj1" fmla="val 49286"/>
                <a:gd name="adj2" fmla="val 53498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89198F4E-8658-6575-C27D-AAF33241F0DD}"/>
                </a:ext>
              </a:extLst>
            </p:cNvPr>
            <p:cNvSpPr txBox="1"/>
            <p:nvPr/>
          </p:nvSpPr>
          <p:spPr>
            <a:xfrm>
              <a:off x="1971259" y="29228415"/>
              <a:ext cx="629282" cy="727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IN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9" name="Equals 308">
            <a:extLst>
              <a:ext uri="{FF2B5EF4-FFF2-40B4-BE49-F238E27FC236}">
                <a16:creationId xmlns:a16="http://schemas.microsoft.com/office/drawing/2014/main" id="{3BED70F4-467F-DF74-4630-0B3E3147A542}"/>
              </a:ext>
            </a:extLst>
          </p:cNvPr>
          <p:cNvSpPr/>
          <p:nvPr/>
        </p:nvSpPr>
        <p:spPr>
          <a:xfrm>
            <a:off x="5786388" y="29271581"/>
            <a:ext cx="665204" cy="696884"/>
          </a:xfrm>
          <a:prstGeom prst="mathEqual">
            <a:avLst/>
          </a:prstGeom>
          <a:gradFill flip="none" rotWithShape="1">
            <a:gsLst>
              <a:gs pos="49000">
                <a:schemeClr val="accent3">
                  <a:lumMod val="40000"/>
                  <a:lumOff val="60000"/>
                </a:schemeClr>
              </a:gs>
              <a:gs pos="0">
                <a:srgbClr val="00206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E604A224-1B4E-13CC-BB9F-800186AF49F9}"/>
              </a:ext>
            </a:extLst>
          </p:cNvPr>
          <p:cNvGrpSpPr/>
          <p:nvPr/>
        </p:nvGrpSpPr>
        <p:grpSpPr>
          <a:xfrm>
            <a:off x="6905191" y="28717365"/>
            <a:ext cx="2236498" cy="2024691"/>
            <a:chOff x="6313319" y="26921524"/>
            <a:chExt cx="1147736" cy="1161459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CCEB0CE5-FDA4-C08A-92FB-C7CACC32EBB6}"/>
                </a:ext>
              </a:extLst>
            </p:cNvPr>
            <p:cNvGrpSpPr/>
            <p:nvPr/>
          </p:nvGrpSpPr>
          <p:grpSpPr>
            <a:xfrm>
              <a:off x="6313319" y="26921524"/>
              <a:ext cx="1147736" cy="1161459"/>
              <a:chOff x="6057899" y="4317155"/>
              <a:chExt cx="1855425" cy="1813180"/>
            </a:xfrm>
          </p:grpSpPr>
          <p:pic>
            <p:nvPicPr>
              <p:cNvPr id="324" name="Picture 323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569FF525-219A-193D-B702-0F11233929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7899" y="4317155"/>
                <a:ext cx="1855425" cy="1813180"/>
              </a:xfrm>
              <a:prstGeom prst="rect">
                <a:avLst/>
              </a:prstGeom>
            </p:spPr>
          </p:pic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57628472-97A6-8D98-E476-B0794E6BCF56}"/>
                  </a:ext>
                </a:extLst>
              </p:cNvPr>
              <p:cNvSpPr/>
              <p:nvPr/>
            </p:nvSpPr>
            <p:spPr>
              <a:xfrm>
                <a:off x="6494824" y="4773554"/>
                <a:ext cx="73909" cy="736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6FD41051-774B-00AB-4A78-79FD11EF397D}"/>
                </a:ext>
              </a:extLst>
            </p:cNvPr>
            <p:cNvSpPr/>
            <p:nvPr/>
          </p:nvSpPr>
          <p:spPr>
            <a:xfrm>
              <a:off x="6845914" y="27212889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C69E7FE4-65AC-4B12-F99B-09290E32BAC0}"/>
                </a:ext>
              </a:extLst>
            </p:cNvPr>
            <p:cNvSpPr/>
            <p:nvPr/>
          </p:nvSpPr>
          <p:spPr>
            <a:xfrm>
              <a:off x="7137120" y="27213877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4C4758E6-AD2B-0919-A2B5-3DC8EEE166A8}"/>
                </a:ext>
              </a:extLst>
            </p:cNvPr>
            <p:cNvSpPr/>
            <p:nvPr/>
          </p:nvSpPr>
          <p:spPr>
            <a:xfrm>
              <a:off x="7004001" y="27354160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BA78E937-2A0C-FEC8-5C9A-6F5A9BCEF9D3}"/>
                </a:ext>
              </a:extLst>
            </p:cNvPr>
            <p:cNvSpPr/>
            <p:nvPr/>
          </p:nvSpPr>
          <p:spPr>
            <a:xfrm>
              <a:off x="6724968" y="27347224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8A3E8291-6966-45FD-059E-1A3C9FC3BEE1}"/>
                </a:ext>
              </a:extLst>
            </p:cNvPr>
            <p:cNvSpPr/>
            <p:nvPr/>
          </p:nvSpPr>
          <p:spPr>
            <a:xfrm>
              <a:off x="6596497" y="27507309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EDCA7B22-CBB6-9E9E-6AAA-E947B9F5E991}"/>
                </a:ext>
              </a:extLst>
            </p:cNvPr>
            <p:cNvSpPr/>
            <p:nvPr/>
          </p:nvSpPr>
          <p:spPr>
            <a:xfrm>
              <a:off x="6865772" y="27478677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F1955E8-3C15-18D5-38E2-98FFA78C2ED8}"/>
                </a:ext>
              </a:extLst>
            </p:cNvPr>
            <p:cNvSpPr/>
            <p:nvPr/>
          </p:nvSpPr>
          <p:spPr>
            <a:xfrm>
              <a:off x="7133195" y="27492213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D4F6761C-9048-E29D-4134-15C9F96A3CE9}"/>
                </a:ext>
              </a:extLst>
            </p:cNvPr>
            <p:cNvSpPr/>
            <p:nvPr/>
          </p:nvSpPr>
          <p:spPr>
            <a:xfrm>
              <a:off x="6997182" y="27635737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B590898-42BF-67BE-ED5D-1711DE327221}"/>
                </a:ext>
              </a:extLst>
            </p:cNvPr>
            <p:cNvSpPr/>
            <p:nvPr/>
          </p:nvSpPr>
          <p:spPr>
            <a:xfrm>
              <a:off x="6719688" y="27624854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CE82521-48EB-A299-FCD4-673726205BCA}"/>
                </a:ext>
              </a:extLst>
            </p:cNvPr>
            <p:cNvSpPr/>
            <p:nvPr/>
          </p:nvSpPr>
          <p:spPr>
            <a:xfrm>
              <a:off x="6845914" y="27772141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AACF518-4A85-2CBA-8AFE-EE4CCBC688A9}"/>
                </a:ext>
              </a:extLst>
            </p:cNvPr>
            <p:cNvSpPr/>
            <p:nvPr/>
          </p:nvSpPr>
          <p:spPr>
            <a:xfrm>
              <a:off x="7130785" y="27764022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6AA2EFE-A370-D68F-98E5-DEA7D1E84ACC}"/>
                </a:ext>
              </a:extLst>
            </p:cNvPr>
            <p:cNvSpPr/>
            <p:nvPr/>
          </p:nvSpPr>
          <p:spPr>
            <a:xfrm>
              <a:off x="6578459" y="27764021"/>
              <a:ext cx="45719" cy="471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FFE9607D-3C54-112B-4B03-92123F854420}"/>
              </a:ext>
            </a:extLst>
          </p:cNvPr>
          <p:cNvSpPr txBox="1"/>
          <p:nvPr/>
        </p:nvSpPr>
        <p:spPr>
          <a:xfrm>
            <a:off x="6051685" y="27562885"/>
            <a:ext cx="4208826" cy="110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Point Impulse Response (MPIR) as PSF</a:t>
            </a:r>
            <a:endParaRPr lang="en-I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Arrow: Curved Up 328">
            <a:extLst>
              <a:ext uri="{FF2B5EF4-FFF2-40B4-BE49-F238E27FC236}">
                <a16:creationId xmlns:a16="http://schemas.microsoft.com/office/drawing/2014/main" id="{57054985-E1D1-3940-72FC-BA422143AD81}"/>
              </a:ext>
            </a:extLst>
          </p:cNvPr>
          <p:cNvSpPr/>
          <p:nvPr/>
        </p:nvSpPr>
        <p:spPr>
          <a:xfrm>
            <a:off x="7468371" y="37233839"/>
            <a:ext cx="1774724" cy="518063"/>
          </a:xfrm>
          <a:prstGeom prst="curvedUpArrow">
            <a:avLst>
              <a:gd name="adj1" fmla="val 47823"/>
              <a:gd name="adj2" fmla="val 109306"/>
              <a:gd name="adj3" fmla="val 25000"/>
            </a:avLst>
          </a:prstGeom>
          <a:solidFill>
            <a:srgbClr val="00008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31BFB5A2-279B-1202-A706-6D0D8849AFE5}"/>
              </a:ext>
            </a:extLst>
          </p:cNvPr>
          <p:cNvSpPr txBox="1"/>
          <p:nvPr/>
        </p:nvSpPr>
        <p:spPr>
          <a:xfrm>
            <a:off x="6446415" y="37762786"/>
            <a:ext cx="4161220" cy="123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Algorithmic Recovery</a:t>
            </a:r>
            <a:endParaRPr lang="en-IN" sz="280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Arrow: Right 344">
            <a:extLst>
              <a:ext uri="{FF2B5EF4-FFF2-40B4-BE49-F238E27FC236}">
                <a16:creationId xmlns:a16="http://schemas.microsoft.com/office/drawing/2014/main" id="{883822E4-775F-B3F7-D2AA-4FAC90F5B0F1}"/>
              </a:ext>
            </a:extLst>
          </p:cNvPr>
          <p:cNvSpPr/>
          <p:nvPr/>
        </p:nvSpPr>
        <p:spPr>
          <a:xfrm rot="5400000">
            <a:off x="3855499" y="15185804"/>
            <a:ext cx="459009" cy="539636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6" name="Arrow: Right 345">
            <a:extLst>
              <a:ext uri="{FF2B5EF4-FFF2-40B4-BE49-F238E27FC236}">
                <a16:creationId xmlns:a16="http://schemas.microsoft.com/office/drawing/2014/main" id="{A86013A6-1197-DD7B-D0BE-D71F8AFDC07F}"/>
              </a:ext>
            </a:extLst>
          </p:cNvPr>
          <p:cNvSpPr/>
          <p:nvPr/>
        </p:nvSpPr>
        <p:spPr>
          <a:xfrm rot="5400000">
            <a:off x="7546598" y="15194987"/>
            <a:ext cx="459009" cy="539636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07EB9D4A-B6BC-F248-3273-727BC2CE59EA}"/>
              </a:ext>
            </a:extLst>
          </p:cNvPr>
          <p:cNvSpPr/>
          <p:nvPr/>
        </p:nvSpPr>
        <p:spPr>
          <a:xfrm>
            <a:off x="6428747" y="15812760"/>
            <a:ext cx="2707769" cy="210324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F9C68A66-BC31-8C14-89FE-77DEA5DC295A}"/>
              </a:ext>
            </a:extLst>
          </p:cNvPr>
          <p:cNvSpPr txBox="1"/>
          <p:nvPr/>
        </p:nvSpPr>
        <p:spPr>
          <a:xfrm>
            <a:off x="1069348" y="22161702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n-US" sz="3200" u="sng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3200" u="sng" dirty="0">
                <a:solidFill>
                  <a:srgbClr val="7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AC1D677D-616C-2F93-EAF3-17CAE5F4A20A}"/>
              </a:ext>
            </a:extLst>
          </p:cNvPr>
          <p:cNvSpPr txBox="1"/>
          <p:nvPr/>
        </p:nvSpPr>
        <p:spPr>
          <a:xfrm>
            <a:off x="1109128" y="31286620"/>
            <a:ext cx="4450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FOV Principle :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6A5A301-2B4B-721F-A11D-9AAEEEB14745}"/>
              </a:ext>
            </a:extLst>
          </p:cNvPr>
          <p:cNvGrpSpPr/>
          <p:nvPr/>
        </p:nvGrpSpPr>
        <p:grpSpPr>
          <a:xfrm>
            <a:off x="3765943" y="32652064"/>
            <a:ext cx="1907049" cy="1879835"/>
            <a:chOff x="4445002" y="4739481"/>
            <a:chExt cx="2039570" cy="208915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CA005E4E-A486-228F-8169-6720B107764F}"/>
                </a:ext>
              </a:extLst>
            </p:cNvPr>
            <p:cNvSpPr/>
            <p:nvPr/>
          </p:nvSpPr>
          <p:spPr>
            <a:xfrm>
              <a:off x="4445002" y="4739481"/>
              <a:ext cx="2039570" cy="2089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27DBCFEA-F81A-F62C-08AC-66E5DEEDD8D8}"/>
                </a:ext>
              </a:extLst>
            </p:cNvPr>
            <p:cNvSpPr/>
            <p:nvPr/>
          </p:nvSpPr>
          <p:spPr>
            <a:xfrm>
              <a:off x="5441925" y="5757386"/>
              <a:ext cx="48896" cy="50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B7FFA9E9-D758-409E-3844-485D6AE7CD5A}"/>
              </a:ext>
            </a:extLst>
          </p:cNvPr>
          <p:cNvGrpSpPr/>
          <p:nvPr/>
        </p:nvGrpSpPr>
        <p:grpSpPr>
          <a:xfrm>
            <a:off x="1402292" y="35271482"/>
            <a:ext cx="1946448" cy="1891417"/>
            <a:chOff x="1457448" y="35271482"/>
            <a:chExt cx="1946448" cy="1891417"/>
          </a:xfrm>
        </p:grpSpPr>
        <p:pic>
          <p:nvPicPr>
            <p:cNvPr id="438" name="Picture 43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C80133C-D50D-32EC-800A-B7E14CC89B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9" t="7663" r="17711" b="11520"/>
            <a:stretch/>
          </p:blipFill>
          <p:spPr>
            <a:xfrm>
              <a:off x="1457448" y="35283064"/>
              <a:ext cx="1917799" cy="1879835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267A41BD-0D3C-2C5E-28E8-92FF26319525}"/>
                </a:ext>
              </a:extLst>
            </p:cNvPr>
            <p:cNvSpPr txBox="1"/>
            <p:nvPr/>
          </p:nvSpPr>
          <p:spPr>
            <a:xfrm>
              <a:off x="2921072" y="35271482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I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9" name="TextBox 248">
            <a:extLst>
              <a:ext uri="{FF2B5EF4-FFF2-40B4-BE49-F238E27FC236}">
                <a16:creationId xmlns:a16="http://schemas.microsoft.com/office/drawing/2014/main" id="{BE09CC2F-34F3-E90B-36F0-C44DC7EF6D12}"/>
              </a:ext>
            </a:extLst>
          </p:cNvPr>
          <p:cNvSpPr txBox="1"/>
          <p:nvPr/>
        </p:nvSpPr>
        <p:spPr>
          <a:xfrm>
            <a:off x="5260567" y="32657715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I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9C39E63E-353C-1B1A-D2BF-469EB409D162}"/>
              </a:ext>
            </a:extLst>
          </p:cNvPr>
          <p:cNvSpPr txBox="1"/>
          <p:nvPr/>
        </p:nvSpPr>
        <p:spPr>
          <a:xfrm>
            <a:off x="5259621" y="35282368"/>
            <a:ext cx="591864" cy="518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I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B3EF1D35-EDA4-B3F2-7FEE-62CEDCDE8FE9}"/>
              </a:ext>
            </a:extLst>
          </p:cNvPr>
          <p:cNvGrpSpPr/>
          <p:nvPr/>
        </p:nvGrpSpPr>
        <p:grpSpPr>
          <a:xfrm>
            <a:off x="1048760" y="38436777"/>
            <a:ext cx="9931668" cy="4338989"/>
            <a:chOff x="385656" y="2975031"/>
            <a:chExt cx="10843242" cy="4153533"/>
          </a:xfrm>
        </p:grpSpPr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84ECE5D8-B2DD-EB86-8E20-A73A3B0BC443}"/>
                </a:ext>
              </a:extLst>
            </p:cNvPr>
            <p:cNvSpPr txBox="1"/>
            <p:nvPr/>
          </p:nvSpPr>
          <p:spPr>
            <a:xfrm>
              <a:off x="1220729" y="2975031"/>
              <a:ext cx="9612143" cy="5597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 Recovery as the Optimization Problem : </a:t>
              </a:r>
              <a:endParaRPr lang="en-US" sz="3200" u="sng" dirty="0">
                <a:solidFill>
                  <a:srgbClr val="C00000"/>
                </a:solidFill>
              </a:endParaRP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74DA7459-77A8-DD2E-4F47-323320478376}"/>
                </a:ext>
              </a:extLst>
            </p:cNvPr>
            <p:cNvSpPr txBox="1"/>
            <p:nvPr/>
          </p:nvSpPr>
          <p:spPr>
            <a:xfrm>
              <a:off x="555685" y="3573621"/>
              <a:ext cx="3349553" cy="500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Forward Model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7" name="TextBox 366">
                  <a:extLst>
                    <a:ext uri="{FF2B5EF4-FFF2-40B4-BE49-F238E27FC236}">
                      <a16:creationId xmlns:a16="http://schemas.microsoft.com/office/drawing/2014/main" id="{86EC58C7-244B-5200-E2CF-6DC4E10DB6AD}"/>
                    </a:ext>
                  </a:extLst>
                </p:cNvPr>
                <p:cNvSpPr txBox="1"/>
                <p:nvPr/>
              </p:nvSpPr>
              <p:spPr>
                <a:xfrm>
                  <a:off x="3383962" y="4035792"/>
                  <a:ext cx="5374097" cy="500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Book Antiqua" panose="02040602050305030304" pitchFamily="18" charset="0"/>
                    </a:rPr>
                    <a:t>Intensity =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baseline="30000" dirty="0">
                      <a:latin typeface="Book Antiqua" panose="02040602050305030304" pitchFamily="18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367" name="TextBox 366">
                  <a:extLst>
                    <a:ext uri="{FF2B5EF4-FFF2-40B4-BE49-F238E27FC236}">
                      <a16:creationId xmlns:a16="http://schemas.microsoft.com/office/drawing/2014/main" id="{86EC58C7-244B-5200-E2CF-6DC4E10DB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3962" y="4035792"/>
                  <a:ext cx="5374097" cy="500857"/>
                </a:xfrm>
                <a:prstGeom prst="rect">
                  <a:avLst/>
                </a:prstGeom>
                <a:blipFill>
                  <a:blip r:embed="rId26"/>
                  <a:stretch>
                    <a:fillRect l="-2602" t="-11628" b="-3139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3D6A4750-F6F5-C01D-1C9A-0227198E5D80}"/>
                </a:ext>
              </a:extLst>
            </p:cNvPr>
            <p:cNvSpPr txBox="1"/>
            <p:nvPr/>
          </p:nvSpPr>
          <p:spPr>
            <a:xfrm>
              <a:off x="385656" y="4646473"/>
              <a:ext cx="4646872" cy="500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Optimization Problem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970712C9-EBA8-C9B7-2244-90D814A0D39F}"/>
                    </a:ext>
                  </a:extLst>
                </p:cNvPr>
                <p:cNvSpPr txBox="1"/>
                <p:nvPr/>
              </p:nvSpPr>
              <p:spPr>
                <a:xfrm>
                  <a:off x="1622636" y="5376671"/>
                  <a:ext cx="7012955" cy="491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𝐼𝑛𝑡𝑒𝑛𝑠𝑖𝑡𝑦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baseline="-25000" dirty="0"/>
                </a:p>
              </p:txBody>
            </p:sp>
          </mc:Choice>
          <mc:Fallback xmlns=""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970712C9-EBA8-C9B7-2244-90D814A0D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636" y="5376671"/>
                  <a:ext cx="7012955" cy="49134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E8319FC4-A432-DEF1-C03F-8FC81771770D}"/>
                    </a:ext>
                  </a:extLst>
                </p:cNvPr>
                <p:cNvSpPr txBox="1"/>
                <p:nvPr/>
              </p:nvSpPr>
              <p:spPr>
                <a:xfrm>
                  <a:off x="795779" y="5212426"/>
                  <a:ext cx="791459" cy="9133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en-US" sz="2800" b="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E8319FC4-A432-DEF1-C03F-8FC8177177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779" y="5212426"/>
                  <a:ext cx="791459" cy="913327"/>
                </a:xfrm>
                <a:prstGeom prst="rect">
                  <a:avLst/>
                </a:prstGeom>
                <a:blipFill>
                  <a:blip r:embed="rId28"/>
                  <a:stretch>
                    <a:fillRect l="-28571" r="-126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439BC119-7FA3-7ADD-08A0-EEA6850830B2}"/>
                    </a:ext>
                  </a:extLst>
                </p:cNvPr>
                <p:cNvSpPr txBox="1"/>
                <p:nvPr/>
              </p:nvSpPr>
              <p:spPr>
                <a:xfrm>
                  <a:off x="8304691" y="5386995"/>
                  <a:ext cx="2924207" cy="500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439BC119-7FA3-7ADD-08A0-EEA685083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4691" y="5386995"/>
                  <a:ext cx="2924207" cy="50085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92E3CA19-F592-1098-0625-7C38B5FA56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75169" y="5875757"/>
              <a:ext cx="2" cy="4773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Arrow Connector 372">
              <a:extLst>
                <a:ext uri="{FF2B5EF4-FFF2-40B4-BE49-F238E27FC236}">
                  <a16:creationId xmlns:a16="http://schemas.microsoft.com/office/drawing/2014/main" id="{3CEFAB26-56D8-F755-01EF-E9A87A1D5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2775" y="5887851"/>
              <a:ext cx="0" cy="47223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>
              <a:extLst>
                <a:ext uri="{FF2B5EF4-FFF2-40B4-BE49-F238E27FC236}">
                  <a16:creationId xmlns:a16="http://schemas.microsoft.com/office/drawing/2014/main" id="{8976450A-5D67-A6B7-27FC-3BAD6E8F8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7443" y="5887851"/>
              <a:ext cx="0" cy="4652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34B54864-0772-2BAB-409E-1AFFA30D0D13}"/>
                </a:ext>
              </a:extLst>
            </p:cNvPr>
            <p:cNvSpPr txBox="1"/>
            <p:nvPr/>
          </p:nvSpPr>
          <p:spPr>
            <a:xfrm>
              <a:off x="2542329" y="6392009"/>
              <a:ext cx="2590461" cy="73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Measurement</a:t>
              </a:r>
            </a:p>
            <a:p>
              <a:r>
                <a:rPr lang="en-US" sz="2200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(Scramble data)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0C582608-928A-5490-8203-9DF048763240}"/>
                </a:ext>
              </a:extLst>
            </p:cNvPr>
            <p:cNvSpPr txBox="1"/>
            <p:nvPr/>
          </p:nvSpPr>
          <p:spPr>
            <a:xfrm>
              <a:off x="5219087" y="6532699"/>
              <a:ext cx="2347279" cy="412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Forward Model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13E39DD0-FC09-266C-DBD4-6DC28BEA8691}"/>
                </a:ext>
              </a:extLst>
            </p:cNvPr>
            <p:cNvSpPr txBox="1"/>
            <p:nvPr/>
          </p:nvSpPr>
          <p:spPr>
            <a:xfrm>
              <a:off x="8884854" y="6392010"/>
              <a:ext cx="1548779" cy="73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Penalty</a:t>
              </a:r>
            </a:p>
            <a:p>
              <a:pPr algn="ctr"/>
              <a:r>
                <a:rPr lang="en-US" sz="2200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(Sparsity) </a:t>
              </a:r>
            </a:p>
          </p:txBody>
        </p:sp>
      </p:grpSp>
      <p:sp>
        <p:nvSpPr>
          <p:cNvPr id="394" name="Arrow: Down 81">
            <a:extLst>
              <a:ext uri="{FF2B5EF4-FFF2-40B4-BE49-F238E27FC236}">
                <a16:creationId xmlns:a16="http://schemas.microsoft.com/office/drawing/2014/main" id="{F863F33C-763A-438F-8B1D-321F157D263C}"/>
              </a:ext>
            </a:extLst>
          </p:cNvPr>
          <p:cNvSpPr/>
          <p:nvPr/>
        </p:nvSpPr>
        <p:spPr>
          <a:xfrm>
            <a:off x="4535903" y="34703023"/>
            <a:ext cx="404092" cy="409291"/>
          </a:xfrm>
          <a:prstGeom prst="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50000">
                <a:schemeClr val="bg2"/>
              </a:gs>
              <a:gs pos="100000">
                <a:schemeClr val="bg2"/>
              </a:gs>
              <a:gs pos="0">
                <a:srgbClr val="C00000"/>
              </a:gs>
            </a:gsLst>
            <a:lin ang="16200000" scaled="1"/>
            <a:tileRect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DA075244-E38E-D097-872F-4E0675DE82FB}"/>
              </a:ext>
            </a:extLst>
          </p:cNvPr>
          <p:cNvSpPr txBox="1"/>
          <p:nvPr/>
        </p:nvSpPr>
        <p:spPr>
          <a:xfrm>
            <a:off x="3968793" y="37152515"/>
            <a:ext cx="1386918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size</a:t>
            </a:r>
          </a:p>
          <a:p>
            <a:pPr algn="ctr"/>
            <a:r>
              <a:rPr lang="en-US" sz="18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9B5279A3-39E7-7CD2-13F9-53CA596B0213}"/>
              </a:ext>
            </a:extLst>
          </p:cNvPr>
          <p:cNvSpPr txBox="1"/>
          <p:nvPr/>
        </p:nvSpPr>
        <p:spPr>
          <a:xfrm>
            <a:off x="6155701" y="37152515"/>
            <a:ext cx="1565481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Scrambled image</a:t>
            </a:r>
            <a:endParaRPr lang="en-IN" sz="188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8" name="Picture 4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4CBE6A-5E93-3FA5-15A7-DFE55A8F373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9" t="7663" r="17711" b="11520"/>
          <a:stretch/>
        </p:blipFill>
        <p:spPr>
          <a:xfrm>
            <a:off x="8450809" y="35273834"/>
            <a:ext cx="1903466" cy="1889065"/>
          </a:xfrm>
          <a:prstGeom prst="rect">
            <a:avLst/>
          </a:prstGeom>
        </p:spPr>
      </p:pic>
      <p:sp>
        <p:nvSpPr>
          <p:cNvPr id="419" name="TextBox 418">
            <a:extLst>
              <a:ext uri="{FF2B5EF4-FFF2-40B4-BE49-F238E27FC236}">
                <a16:creationId xmlns:a16="http://schemas.microsoft.com/office/drawing/2014/main" id="{9A662CDE-71A6-AE72-586C-7B906190050A}"/>
              </a:ext>
            </a:extLst>
          </p:cNvPr>
          <p:cNvSpPr txBox="1"/>
          <p:nvPr/>
        </p:nvSpPr>
        <p:spPr>
          <a:xfrm>
            <a:off x="8908505" y="37152515"/>
            <a:ext cx="1824492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Recovered image</a:t>
            </a:r>
            <a:endParaRPr lang="en-IN" sz="188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8ABA5BDA-4136-D149-FFA9-F7A12A5030CD}"/>
              </a:ext>
            </a:extLst>
          </p:cNvPr>
          <p:cNvSpPr txBox="1"/>
          <p:nvPr/>
        </p:nvSpPr>
        <p:spPr>
          <a:xfrm>
            <a:off x="7525247" y="32662217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I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42041B50-5AF4-1BD4-DF87-411ABC6587F4}"/>
              </a:ext>
            </a:extLst>
          </p:cNvPr>
          <p:cNvSpPr txBox="1"/>
          <p:nvPr/>
        </p:nvSpPr>
        <p:spPr>
          <a:xfrm>
            <a:off x="7583377" y="3526742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endParaRPr lang="en-I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05405901-4445-FB1D-B6C8-8C1148C03F25}"/>
              </a:ext>
            </a:extLst>
          </p:cNvPr>
          <p:cNvSpPr txBox="1"/>
          <p:nvPr/>
        </p:nvSpPr>
        <p:spPr>
          <a:xfrm>
            <a:off x="9924154" y="35264942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endParaRPr lang="en-I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Arrow: Down 81">
            <a:extLst>
              <a:ext uri="{FF2B5EF4-FFF2-40B4-BE49-F238E27FC236}">
                <a16:creationId xmlns:a16="http://schemas.microsoft.com/office/drawing/2014/main" id="{72534D4E-B94D-DB5B-DBFD-1A3A7C8DC97E}"/>
              </a:ext>
            </a:extLst>
          </p:cNvPr>
          <p:cNvSpPr/>
          <p:nvPr/>
        </p:nvSpPr>
        <p:spPr>
          <a:xfrm>
            <a:off x="6856499" y="34703658"/>
            <a:ext cx="404092" cy="409291"/>
          </a:xfrm>
          <a:prstGeom prst="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50000">
                <a:schemeClr val="bg2"/>
              </a:gs>
              <a:gs pos="100000">
                <a:schemeClr val="bg2"/>
              </a:gs>
              <a:gs pos="0">
                <a:srgbClr val="C00000"/>
              </a:gs>
            </a:gsLst>
            <a:lin ang="16200000" scaled="1"/>
            <a:tileRect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342CD2B2-285B-00C7-44B3-5CB4DD2D39B7}"/>
              </a:ext>
            </a:extLst>
          </p:cNvPr>
          <p:cNvSpPr txBox="1"/>
          <p:nvPr/>
        </p:nvSpPr>
        <p:spPr>
          <a:xfrm>
            <a:off x="1436399" y="37164483"/>
            <a:ext cx="1690336" cy="38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Object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8646E7DA-4DB8-5A6C-1FF9-B92F2B437791}"/>
              </a:ext>
            </a:extLst>
          </p:cNvPr>
          <p:cNvSpPr txBox="1"/>
          <p:nvPr/>
        </p:nvSpPr>
        <p:spPr>
          <a:xfrm>
            <a:off x="4077719" y="32023174"/>
            <a:ext cx="1372492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Point</a:t>
            </a:r>
          </a:p>
          <a:p>
            <a:pPr algn="ctr"/>
            <a:r>
              <a:rPr lang="en-US" sz="18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PSF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B2B33675-4640-8DD0-79B4-41716EBB430E}"/>
              </a:ext>
            </a:extLst>
          </p:cNvPr>
          <p:cNvSpPr txBox="1"/>
          <p:nvPr/>
        </p:nvSpPr>
        <p:spPr>
          <a:xfrm>
            <a:off x="6264898" y="31984971"/>
            <a:ext cx="1587294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Point</a:t>
            </a:r>
          </a:p>
          <a:p>
            <a:pPr algn="ctr"/>
            <a:r>
              <a:rPr lang="en-US" sz="18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PSF</a:t>
            </a:r>
          </a:p>
        </p:txBody>
      </p: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97DCF7EE-51BF-6192-FEAA-58A51F564C89}"/>
              </a:ext>
            </a:extLst>
          </p:cNvPr>
          <p:cNvGrpSpPr/>
          <p:nvPr/>
        </p:nvGrpSpPr>
        <p:grpSpPr>
          <a:xfrm>
            <a:off x="11109962" y="5988417"/>
            <a:ext cx="9920654" cy="9280501"/>
            <a:chOff x="10739122" y="7045057"/>
            <a:chExt cx="9920654" cy="9280501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31641F72-2BEC-5101-C6BC-279F06FB1EEA}"/>
                </a:ext>
              </a:extLst>
            </p:cNvPr>
            <p:cNvGrpSpPr/>
            <p:nvPr/>
          </p:nvGrpSpPr>
          <p:grpSpPr>
            <a:xfrm>
              <a:off x="18737369" y="14716962"/>
              <a:ext cx="1922407" cy="1608596"/>
              <a:chOff x="5955076" y="4980298"/>
              <a:chExt cx="1853682" cy="1591863"/>
            </a:xfrm>
          </p:grpSpPr>
          <p:pic>
            <p:nvPicPr>
              <p:cNvPr id="452" name="Picture 451" descr="A picture containing toy&#10;&#10;Description automatically generated">
                <a:extLst>
                  <a:ext uri="{FF2B5EF4-FFF2-40B4-BE49-F238E27FC236}">
                    <a16:creationId xmlns:a16="http://schemas.microsoft.com/office/drawing/2014/main" id="{6287F7C2-0556-6113-A59A-E00D0A8E7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5076" y="4980298"/>
                <a:ext cx="1853682" cy="1591863"/>
              </a:xfrm>
              <a:prstGeom prst="rect">
                <a:avLst/>
              </a:prstGeom>
            </p:spPr>
          </p:pic>
          <p:sp>
            <p:nvSpPr>
              <p:cNvPr id="453" name="TextBox 30">
                <a:extLst>
                  <a:ext uri="{FF2B5EF4-FFF2-40B4-BE49-F238E27FC236}">
                    <a16:creationId xmlns:a16="http://schemas.microsoft.com/office/drawing/2014/main" id="{07027C3A-27C9-DDB8-79F1-5C4D2EEF71D5}"/>
                  </a:ext>
                </a:extLst>
              </p:cNvPr>
              <p:cNvSpPr txBox="1"/>
              <p:nvPr/>
            </p:nvSpPr>
            <p:spPr>
              <a:xfrm rot="20481867">
                <a:off x="6397629" y="5229549"/>
                <a:ext cx="326451" cy="456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EF625B45-B84C-E03A-2A76-FDD4F32D4411}"/>
                </a:ext>
              </a:extLst>
            </p:cNvPr>
            <p:cNvSpPr/>
            <p:nvPr/>
          </p:nvSpPr>
          <p:spPr>
            <a:xfrm>
              <a:off x="10739122" y="7045057"/>
              <a:ext cx="9912322" cy="922966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71CF140A-3CCF-FB45-49C4-77903B5DC1C5}"/>
                </a:ext>
              </a:extLst>
            </p:cNvPr>
            <p:cNvSpPr txBox="1"/>
            <p:nvPr/>
          </p:nvSpPr>
          <p:spPr>
            <a:xfrm>
              <a:off x="11122841" y="7771989"/>
              <a:ext cx="4581378" cy="58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  Number of Impulses</a:t>
              </a:r>
            </a:p>
          </p:txBody>
        </p: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5329EBC7-47D9-1925-796E-8CC6C8F842F0}"/>
                </a:ext>
              </a:extLst>
            </p:cNvPr>
            <p:cNvGrpSpPr/>
            <p:nvPr/>
          </p:nvGrpSpPr>
          <p:grpSpPr>
            <a:xfrm>
              <a:off x="12460891" y="8418634"/>
              <a:ext cx="7469592" cy="1659574"/>
              <a:chOff x="11945342" y="7891265"/>
              <a:chExt cx="6002215" cy="1447801"/>
            </a:xfrm>
          </p:grpSpPr>
          <p:pic>
            <p:nvPicPr>
              <p:cNvPr id="458" name="Picture 457" descr="A picture containing night sky&#10;&#10;Description automatically generated">
                <a:extLst>
                  <a:ext uri="{FF2B5EF4-FFF2-40B4-BE49-F238E27FC236}">
                    <a16:creationId xmlns:a16="http://schemas.microsoft.com/office/drawing/2014/main" id="{F2BE5A50-AF97-426C-7284-5F6E54F170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1" cstate="hq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945342" y="7891265"/>
                <a:ext cx="1447800" cy="1447801"/>
              </a:xfrm>
              <a:prstGeom prst="rect">
                <a:avLst/>
              </a:prstGeom>
            </p:spPr>
          </p:pic>
          <p:pic>
            <p:nvPicPr>
              <p:cNvPr id="459" name="Picture 458" descr="A bright light in the dark&#10;&#10;Description automatically generated with low confidence">
                <a:extLst>
                  <a:ext uri="{FF2B5EF4-FFF2-40B4-BE49-F238E27FC236}">
                    <a16:creationId xmlns:a16="http://schemas.microsoft.com/office/drawing/2014/main" id="{C37DCB61-E072-F37B-2386-F8ADDAFE1B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 cstate="hq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463480" y="7891265"/>
                <a:ext cx="1447800" cy="1447801"/>
              </a:xfrm>
              <a:prstGeom prst="rect">
                <a:avLst/>
              </a:prstGeom>
            </p:spPr>
          </p:pic>
          <p:pic>
            <p:nvPicPr>
              <p:cNvPr id="460" name="Picture 459" descr="A picture containing silhouette, night sky&#10;&#10;Description automatically generated">
                <a:extLst>
                  <a:ext uri="{FF2B5EF4-FFF2-40B4-BE49-F238E27FC236}">
                    <a16:creationId xmlns:a16="http://schemas.microsoft.com/office/drawing/2014/main" id="{9CF5C3EE-FAC3-9A2F-9BEA-5206E814B6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5" cstate="hq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981618" y="7891267"/>
                <a:ext cx="1447800" cy="1447799"/>
              </a:xfrm>
              <a:prstGeom prst="rect">
                <a:avLst/>
              </a:prstGeom>
            </p:spPr>
          </p:pic>
          <p:pic>
            <p:nvPicPr>
              <p:cNvPr id="461" name="Picture 460" descr="A picture containing night sky&#10;&#10;Description automatically generated">
                <a:extLst>
                  <a:ext uri="{FF2B5EF4-FFF2-40B4-BE49-F238E27FC236}">
                    <a16:creationId xmlns:a16="http://schemas.microsoft.com/office/drawing/2014/main" id="{3DB0144C-7452-2628-7ADA-272989185E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 cstate="hqprint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499756" y="7891265"/>
                <a:ext cx="1447801" cy="1447801"/>
              </a:xfrm>
              <a:prstGeom prst="rect">
                <a:avLst/>
              </a:prstGeom>
            </p:spPr>
          </p:pic>
        </p:grpSp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4EC10217-42BA-2B55-2229-B256D1BBB1FB}"/>
                </a:ext>
              </a:extLst>
            </p:cNvPr>
            <p:cNvSpPr txBox="1"/>
            <p:nvPr/>
          </p:nvSpPr>
          <p:spPr>
            <a:xfrm>
              <a:off x="11110771" y="10195424"/>
              <a:ext cx="3360441" cy="58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 Distribution</a:t>
              </a:r>
            </a:p>
          </p:txBody>
        </p: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CD2A42AE-C0AD-ED51-D760-758AA55B6964}"/>
                </a:ext>
              </a:extLst>
            </p:cNvPr>
            <p:cNvGrpSpPr/>
            <p:nvPr/>
          </p:nvGrpSpPr>
          <p:grpSpPr>
            <a:xfrm>
              <a:off x="13098619" y="10784059"/>
              <a:ext cx="6155457" cy="1715012"/>
              <a:chOff x="12564467" y="10035281"/>
              <a:chExt cx="4879730" cy="1452422"/>
            </a:xfrm>
          </p:grpSpPr>
          <p:pic>
            <p:nvPicPr>
              <p:cNvPr id="464" name="Picture 463" descr="A bright light in the dark&#10;&#10;Description automatically generated with low confidence">
                <a:extLst>
                  <a:ext uri="{FF2B5EF4-FFF2-40B4-BE49-F238E27FC236}">
                    <a16:creationId xmlns:a16="http://schemas.microsoft.com/office/drawing/2014/main" id="{C983C854-ABC7-69FE-459D-3269A6D088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022" t="29756" r="28951" b="30392"/>
              <a:stretch/>
            </p:blipFill>
            <p:spPr>
              <a:xfrm>
                <a:off x="12564467" y="10035282"/>
                <a:ext cx="1447800" cy="1447801"/>
              </a:xfrm>
              <a:prstGeom prst="rect">
                <a:avLst/>
              </a:prstGeom>
            </p:spPr>
          </p:pic>
          <p:pic>
            <p:nvPicPr>
              <p:cNvPr id="465" name="Picture 464" descr="A picture containing night sky&#10;&#10;Description automatically generated">
                <a:extLst>
                  <a:ext uri="{FF2B5EF4-FFF2-40B4-BE49-F238E27FC236}">
                    <a16:creationId xmlns:a16="http://schemas.microsoft.com/office/drawing/2014/main" id="{7CA89044-83D1-D647-3F0D-59FD049294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 cstate="hqprint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80431" y="10035281"/>
                <a:ext cx="1447801" cy="1447801"/>
              </a:xfrm>
              <a:prstGeom prst="rect">
                <a:avLst/>
              </a:prstGeom>
            </p:spPr>
          </p:pic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22039C3C-7D9B-F188-3B57-F31B1A5BF24B}"/>
                  </a:ext>
                </a:extLst>
              </p:cNvPr>
              <p:cNvGrpSpPr/>
              <p:nvPr/>
            </p:nvGrpSpPr>
            <p:grpSpPr>
              <a:xfrm>
                <a:off x="15996396" y="10035281"/>
                <a:ext cx="1447801" cy="1452422"/>
                <a:chOff x="6713564" y="3329546"/>
                <a:chExt cx="1447801" cy="1452422"/>
              </a:xfrm>
            </p:grpSpPr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7E8E0EFA-41FC-7561-D5D3-7B1521843CDD}"/>
                    </a:ext>
                  </a:extLst>
                </p:cNvPr>
                <p:cNvSpPr/>
                <p:nvPr/>
              </p:nvSpPr>
              <p:spPr>
                <a:xfrm>
                  <a:off x="6713564" y="3329546"/>
                  <a:ext cx="1447801" cy="14524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745428E4-2396-447C-BE39-6DC1A9565472}"/>
                    </a:ext>
                  </a:extLst>
                </p:cNvPr>
                <p:cNvGrpSpPr/>
                <p:nvPr/>
              </p:nvGrpSpPr>
              <p:grpSpPr>
                <a:xfrm>
                  <a:off x="7004065" y="3626431"/>
                  <a:ext cx="846130" cy="833580"/>
                  <a:chOff x="6697670" y="3319320"/>
                  <a:chExt cx="1385013" cy="1447799"/>
                </a:xfrm>
              </p:grpSpPr>
              <p:pic>
                <p:nvPicPr>
                  <p:cNvPr id="469" name="Picture 468" descr="A picture containing chart&#10;&#10;Description automatically generated">
                    <a:extLst>
                      <a:ext uri="{FF2B5EF4-FFF2-40B4-BE49-F238E27FC236}">
                        <a16:creationId xmlns:a16="http://schemas.microsoft.com/office/drawing/2014/main" id="{4DBA38B8-45A8-A2F9-38CF-AA02D78347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0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697670" y="3319320"/>
                    <a:ext cx="1385013" cy="1447799"/>
                  </a:xfrm>
                  <a:prstGeom prst="rect">
                    <a:avLst/>
                  </a:prstGeom>
                </p:spPr>
              </p:pic>
              <p:sp>
                <p:nvSpPr>
                  <p:cNvPr id="470" name="Oval 469">
                    <a:extLst>
                      <a:ext uri="{FF2B5EF4-FFF2-40B4-BE49-F238E27FC236}">
                        <a16:creationId xmlns:a16="http://schemas.microsoft.com/office/drawing/2014/main" id="{C16DA4CD-ED9C-1A4E-6B3C-BD6E20E52A54}"/>
                      </a:ext>
                    </a:extLst>
                  </p:cNvPr>
                  <p:cNvSpPr/>
                  <p:nvPr/>
                </p:nvSpPr>
                <p:spPr>
                  <a:xfrm>
                    <a:off x="7006771" y="3566742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1" name="Oval 470">
                    <a:extLst>
                      <a:ext uri="{FF2B5EF4-FFF2-40B4-BE49-F238E27FC236}">
                        <a16:creationId xmlns:a16="http://schemas.microsoft.com/office/drawing/2014/main" id="{61D92DA4-C9D9-2340-0D74-55A38B1C57E8}"/>
                      </a:ext>
                    </a:extLst>
                  </p:cNvPr>
                  <p:cNvSpPr/>
                  <p:nvPr/>
                </p:nvSpPr>
                <p:spPr>
                  <a:xfrm>
                    <a:off x="7326086" y="3388942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2" name="Oval 471">
                    <a:extLst>
                      <a:ext uri="{FF2B5EF4-FFF2-40B4-BE49-F238E27FC236}">
                        <a16:creationId xmlns:a16="http://schemas.microsoft.com/office/drawing/2014/main" id="{4F304061-2B62-CE06-9139-47286AE36C34}"/>
                      </a:ext>
                    </a:extLst>
                  </p:cNvPr>
                  <p:cNvSpPr/>
                  <p:nvPr/>
                </p:nvSpPr>
                <p:spPr>
                  <a:xfrm>
                    <a:off x="7522029" y="3494169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3" name="Oval 472">
                    <a:extLst>
                      <a:ext uri="{FF2B5EF4-FFF2-40B4-BE49-F238E27FC236}">
                        <a16:creationId xmlns:a16="http://schemas.microsoft.com/office/drawing/2014/main" id="{388876B3-BD00-17C5-E9DC-DD90FB68FCB2}"/>
                      </a:ext>
                    </a:extLst>
                  </p:cNvPr>
                  <p:cNvSpPr/>
                  <p:nvPr/>
                </p:nvSpPr>
                <p:spPr>
                  <a:xfrm>
                    <a:off x="7209972" y="3534226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4" name="Oval 473">
                    <a:extLst>
                      <a:ext uri="{FF2B5EF4-FFF2-40B4-BE49-F238E27FC236}">
                        <a16:creationId xmlns:a16="http://schemas.microsoft.com/office/drawing/2014/main" id="{E40C4846-5B94-3C03-FB2F-F60E8E3B1BA9}"/>
                      </a:ext>
                    </a:extLst>
                  </p:cNvPr>
                  <p:cNvSpPr/>
                  <p:nvPr/>
                </p:nvSpPr>
                <p:spPr>
                  <a:xfrm>
                    <a:off x="7407094" y="3603167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5" name="Oval 474">
                    <a:extLst>
                      <a:ext uri="{FF2B5EF4-FFF2-40B4-BE49-F238E27FC236}">
                        <a16:creationId xmlns:a16="http://schemas.microsoft.com/office/drawing/2014/main" id="{D3D9F766-DF94-AB9D-3339-B30EE1F6FA5E}"/>
                      </a:ext>
                    </a:extLst>
                  </p:cNvPr>
                  <p:cNvSpPr/>
                  <p:nvPr/>
                </p:nvSpPr>
                <p:spPr>
                  <a:xfrm>
                    <a:off x="7693750" y="3621167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6" name="Oval 475">
                    <a:extLst>
                      <a:ext uri="{FF2B5EF4-FFF2-40B4-BE49-F238E27FC236}">
                        <a16:creationId xmlns:a16="http://schemas.microsoft.com/office/drawing/2014/main" id="{10014B5C-677A-A206-A750-9FF18E393045}"/>
                      </a:ext>
                    </a:extLst>
                  </p:cNvPr>
                  <p:cNvSpPr/>
                  <p:nvPr/>
                </p:nvSpPr>
                <p:spPr>
                  <a:xfrm>
                    <a:off x="7850195" y="3621167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7" name="Oval 476">
                    <a:extLst>
                      <a:ext uri="{FF2B5EF4-FFF2-40B4-BE49-F238E27FC236}">
                        <a16:creationId xmlns:a16="http://schemas.microsoft.com/office/drawing/2014/main" id="{A52D971E-7844-0995-5358-E3D90AE2D78E}"/>
                      </a:ext>
                    </a:extLst>
                  </p:cNvPr>
                  <p:cNvSpPr/>
                  <p:nvPr/>
                </p:nvSpPr>
                <p:spPr>
                  <a:xfrm>
                    <a:off x="7504029" y="3740910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8" name="Oval 477">
                    <a:extLst>
                      <a:ext uri="{FF2B5EF4-FFF2-40B4-BE49-F238E27FC236}">
                        <a16:creationId xmlns:a16="http://schemas.microsoft.com/office/drawing/2014/main" id="{DC85A357-50EB-7311-A322-2F8DAD21CAB2}"/>
                      </a:ext>
                    </a:extLst>
                  </p:cNvPr>
                  <p:cNvSpPr/>
                  <p:nvPr/>
                </p:nvSpPr>
                <p:spPr>
                  <a:xfrm>
                    <a:off x="7902533" y="3820739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9" name="Oval 478">
                    <a:extLst>
                      <a:ext uri="{FF2B5EF4-FFF2-40B4-BE49-F238E27FC236}">
                        <a16:creationId xmlns:a16="http://schemas.microsoft.com/office/drawing/2014/main" id="{88CAE27B-148A-147E-BF7A-042CBF08CBB8}"/>
                      </a:ext>
                    </a:extLst>
                  </p:cNvPr>
                  <p:cNvSpPr/>
                  <p:nvPr/>
                </p:nvSpPr>
                <p:spPr>
                  <a:xfrm>
                    <a:off x="8018647" y="391145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0" name="Oval 479">
                    <a:extLst>
                      <a:ext uri="{FF2B5EF4-FFF2-40B4-BE49-F238E27FC236}">
                        <a16:creationId xmlns:a16="http://schemas.microsoft.com/office/drawing/2014/main" id="{5EE7213A-96E0-0923-03A8-AB180C5ABA22}"/>
                      </a:ext>
                    </a:extLst>
                  </p:cNvPr>
                  <p:cNvSpPr/>
                  <p:nvPr/>
                </p:nvSpPr>
                <p:spPr>
                  <a:xfrm>
                    <a:off x="7967847" y="414005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1" name="Oval 480">
                    <a:extLst>
                      <a:ext uri="{FF2B5EF4-FFF2-40B4-BE49-F238E27FC236}">
                        <a16:creationId xmlns:a16="http://schemas.microsoft.com/office/drawing/2014/main" id="{E7706BF9-ADDE-3E1F-C175-60D9B2CD316F}"/>
                      </a:ext>
                    </a:extLst>
                  </p:cNvPr>
                  <p:cNvSpPr/>
                  <p:nvPr/>
                </p:nvSpPr>
                <p:spPr>
                  <a:xfrm>
                    <a:off x="7866453" y="4025219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2" name="Oval 481">
                    <a:extLst>
                      <a:ext uri="{FF2B5EF4-FFF2-40B4-BE49-F238E27FC236}">
                        <a16:creationId xmlns:a16="http://schemas.microsoft.com/office/drawing/2014/main" id="{0EC2F0C2-4EC6-7CD4-E227-610218D784FC}"/>
                      </a:ext>
                    </a:extLst>
                  </p:cNvPr>
                  <p:cNvSpPr/>
                  <p:nvPr/>
                </p:nvSpPr>
                <p:spPr>
                  <a:xfrm>
                    <a:off x="7718369" y="3822626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3" name="Oval 482">
                    <a:extLst>
                      <a:ext uri="{FF2B5EF4-FFF2-40B4-BE49-F238E27FC236}">
                        <a16:creationId xmlns:a16="http://schemas.microsoft.com/office/drawing/2014/main" id="{43FB23A7-D412-466A-5848-C62E6D4CB1B7}"/>
                      </a:ext>
                    </a:extLst>
                  </p:cNvPr>
                  <p:cNvSpPr/>
                  <p:nvPr/>
                </p:nvSpPr>
                <p:spPr>
                  <a:xfrm>
                    <a:off x="7832195" y="4297362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4" name="Oval 483">
                    <a:extLst>
                      <a:ext uri="{FF2B5EF4-FFF2-40B4-BE49-F238E27FC236}">
                        <a16:creationId xmlns:a16="http://schemas.microsoft.com/office/drawing/2014/main" id="{D413A07C-EF73-58C6-E6AA-A9E60E70B1C3}"/>
                      </a:ext>
                    </a:extLst>
                  </p:cNvPr>
                  <p:cNvSpPr/>
                  <p:nvPr/>
                </p:nvSpPr>
                <p:spPr>
                  <a:xfrm>
                    <a:off x="7848453" y="4467905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5" name="Oval 484">
                    <a:extLst>
                      <a:ext uri="{FF2B5EF4-FFF2-40B4-BE49-F238E27FC236}">
                        <a16:creationId xmlns:a16="http://schemas.microsoft.com/office/drawing/2014/main" id="{2B551D7C-C716-3E0B-ACDA-8981F58E66AE}"/>
                      </a:ext>
                    </a:extLst>
                  </p:cNvPr>
                  <p:cNvSpPr/>
                  <p:nvPr/>
                </p:nvSpPr>
                <p:spPr>
                  <a:xfrm>
                    <a:off x="7732245" y="415805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94AEB778-FA5D-9775-E7CF-3DD5E6525604}"/>
                      </a:ext>
                    </a:extLst>
                  </p:cNvPr>
                  <p:cNvSpPr/>
                  <p:nvPr/>
                </p:nvSpPr>
                <p:spPr>
                  <a:xfrm>
                    <a:off x="7675750" y="4368510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7" name="Oval 486">
                    <a:extLst>
                      <a:ext uri="{FF2B5EF4-FFF2-40B4-BE49-F238E27FC236}">
                        <a16:creationId xmlns:a16="http://schemas.microsoft.com/office/drawing/2014/main" id="{B45288D5-2525-5936-143F-1C27D50B4975}"/>
                      </a:ext>
                    </a:extLst>
                  </p:cNvPr>
                  <p:cNvSpPr/>
                  <p:nvPr/>
                </p:nvSpPr>
                <p:spPr>
                  <a:xfrm>
                    <a:off x="7659202" y="456244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8" name="Oval 487">
                    <a:extLst>
                      <a:ext uri="{FF2B5EF4-FFF2-40B4-BE49-F238E27FC236}">
                        <a16:creationId xmlns:a16="http://schemas.microsoft.com/office/drawing/2014/main" id="{DBF2AD64-B0CB-3974-3B9D-D25DC8C0A133}"/>
                      </a:ext>
                    </a:extLst>
                  </p:cNvPr>
                  <p:cNvSpPr/>
                  <p:nvPr/>
                </p:nvSpPr>
                <p:spPr>
                  <a:xfrm>
                    <a:off x="7637426" y="399270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9" name="Oval 488">
                    <a:extLst>
                      <a:ext uri="{FF2B5EF4-FFF2-40B4-BE49-F238E27FC236}">
                        <a16:creationId xmlns:a16="http://schemas.microsoft.com/office/drawing/2014/main" id="{E6DD5DC5-02E7-C3DF-ACB3-6C637295DA90}"/>
                      </a:ext>
                    </a:extLst>
                  </p:cNvPr>
                  <p:cNvSpPr/>
                  <p:nvPr/>
                </p:nvSpPr>
                <p:spPr>
                  <a:xfrm>
                    <a:off x="7439610" y="4517282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62E02D10-0A5D-636E-7AA9-DAB7D5A7C4A7}"/>
                      </a:ext>
                    </a:extLst>
                  </p:cNvPr>
                  <p:cNvSpPr/>
                  <p:nvPr/>
                </p:nvSpPr>
                <p:spPr>
                  <a:xfrm>
                    <a:off x="7505625" y="4350510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1" name="Oval 490">
                    <a:extLst>
                      <a:ext uri="{FF2B5EF4-FFF2-40B4-BE49-F238E27FC236}">
                        <a16:creationId xmlns:a16="http://schemas.microsoft.com/office/drawing/2014/main" id="{3276341D-F6BC-F5DA-2D43-94ABF9A71328}"/>
                      </a:ext>
                    </a:extLst>
                  </p:cNvPr>
                  <p:cNvSpPr/>
                  <p:nvPr/>
                </p:nvSpPr>
                <p:spPr>
                  <a:xfrm>
                    <a:off x="7295170" y="4405786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2" name="Oval 491">
                    <a:extLst>
                      <a:ext uri="{FF2B5EF4-FFF2-40B4-BE49-F238E27FC236}">
                        <a16:creationId xmlns:a16="http://schemas.microsoft.com/office/drawing/2014/main" id="{3A5753EC-1CA0-1ABC-A99E-FC28FD93787C}"/>
                      </a:ext>
                    </a:extLst>
                  </p:cNvPr>
                  <p:cNvSpPr/>
                  <p:nvPr/>
                </p:nvSpPr>
                <p:spPr>
                  <a:xfrm>
                    <a:off x="7326086" y="4655310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3" name="Oval 492">
                    <a:extLst>
                      <a:ext uri="{FF2B5EF4-FFF2-40B4-BE49-F238E27FC236}">
                        <a16:creationId xmlns:a16="http://schemas.microsoft.com/office/drawing/2014/main" id="{29FFC7B0-8748-0CED-D30E-B411FBD71BA4}"/>
                      </a:ext>
                    </a:extLst>
                  </p:cNvPr>
                  <p:cNvSpPr/>
                  <p:nvPr/>
                </p:nvSpPr>
                <p:spPr>
                  <a:xfrm>
                    <a:off x="7159171" y="4535282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4" name="Oval 493">
                    <a:extLst>
                      <a:ext uri="{FF2B5EF4-FFF2-40B4-BE49-F238E27FC236}">
                        <a16:creationId xmlns:a16="http://schemas.microsoft.com/office/drawing/2014/main" id="{F5819461-E447-4E2C-6BA9-FF18332429A5}"/>
                      </a:ext>
                    </a:extLst>
                  </p:cNvPr>
                  <p:cNvSpPr/>
                  <p:nvPr/>
                </p:nvSpPr>
                <p:spPr>
                  <a:xfrm>
                    <a:off x="6985142" y="456244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5" name="Oval 494">
                    <a:extLst>
                      <a:ext uri="{FF2B5EF4-FFF2-40B4-BE49-F238E27FC236}">
                        <a16:creationId xmlns:a16="http://schemas.microsoft.com/office/drawing/2014/main" id="{61DB7E7C-74D6-32E2-4463-51FF87E71C7A}"/>
                      </a:ext>
                    </a:extLst>
                  </p:cNvPr>
                  <p:cNvSpPr/>
                  <p:nvPr/>
                </p:nvSpPr>
                <p:spPr>
                  <a:xfrm>
                    <a:off x="7064970" y="436662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6" name="Oval 495">
                    <a:extLst>
                      <a:ext uri="{FF2B5EF4-FFF2-40B4-BE49-F238E27FC236}">
                        <a16:creationId xmlns:a16="http://schemas.microsoft.com/office/drawing/2014/main" id="{27D46537-83A0-898A-FD9D-59FF317D49E6}"/>
                      </a:ext>
                    </a:extLst>
                  </p:cNvPr>
                  <p:cNvSpPr/>
                  <p:nvPr/>
                </p:nvSpPr>
                <p:spPr>
                  <a:xfrm>
                    <a:off x="6891813" y="4370397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7" name="Oval 496">
                    <a:extLst>
                      <a:ext uri="{FF2B5EF4-FFF2-40B4-BE49-F238E27FC236}">
                        <a16:creationId xmlns:a16="http://schemas.microsoft.com/office/drawing/2014/main" id="{56E37AB8-7BF8-65BA-C5E2-457057C812E0}"/>
                      </a:ext>
                    </a:extLst>
                  </p:cNvPr>
                  <p:cNvSpPr/>
                  <p:nvPr/>
                </p:nvSpPr>
                <p:spPr>
                  <a:xfrm>
                    <a:off x="6893700" y="4161392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D2F64DEC-D3EA-AA5C-20AA-52241A7779A3}"/>
                      </a:ext>
                    </a:extLst>
                  </p:cNvPr>
                  <p:cNvSpPr/>
                  <p:nvPr/>
                </p:nvSpPr>
                <p:spPr>
                  <a:xfrm>
                    <a:off x="7273541" y="4253138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9" name="Oval 498">
                    <a:extLst>
                      <a:ext uri="{FF2B5EF4-FFF2-40B4-BE49-F238E27FC236}">
                        <a16:creationId xmlns:a16="http://schemas.microsoft.com/office/drawing/2014/main" id="{847CDA8F-C939-27AA-0C9F-3FAC8CC22AF8}"/>
                      </a:ext>
                    </a:extLst>
                  </p:cNvPr>
                  <p:cNvSpPr/>
                  <p:nvPr/>
                </p:nvSpPr>
                <p:spPr>
                  <a:xfrm>
                    <a:off x="7237257" y="406499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500" name="Oval 499">
                    <a:extLst>
                      <a:ext uri="{FF2B5EF4-FFF2-40B4-BE49-F238E27FC236}">
                        <a16:creationId xmlns:a16="http://schemas.microsoft.com/office/drawing/2014/main" id="{B024CA7C-7262-6C97-27DE-076273327612}"/>
                      </a:ext>
                    </a:extLst>
                  </p:cNvPr>
                  <p:cNvSpPr/>
                  <p:nvPr/>
                </p:nvSpPr>
                <p:spPr>
                  <a:xfrm>
                    <a:off x="7157429" y="3933082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501" name="Oval 500">
                    <a:extLst>
                      <a:ext uri="{FF2B5EF4-FFF2-40B4-BE49-F238E27FC236}">
                        <a16:creationId xmlns:a16="http://schemas.microsoft.com/office/drawing/2014/main" id="{59962298-930E-5B76-92F1-CBBB5E4D7568}"/>
                      </a:ext>
                    </a:extLst>
                  </p:cNvPr>
                  <p:cNvSpPr/>
                  <p:nvPr/>
                </p:nvSpPr>
                <p:spPr>
                  <a:xfrm>
                    <a:off x="6988771" y="456244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0A6FAD51-9F2E-CD24-15B5-75998547B10C}"/>
                      </a:ext>
                    </a:extLst>
                  </p:cNvPr>
                  <p:cNvSpPr/>
                  <p:nvPr/>
                </p:nvSpPr>
                <p:spPr>
                  <a:xfrm>
                    <a:off x="6981370" y="4007219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503" name="Oval 502">
                    <a:extLst>
                      <a:ext uri="{FF2B5EF4-FFF2-40B4-BE49-F238E27FC236}">
                        <a16:creationId xmlns:a16="http://schemas.microsoft.com/office/drawing/2014/main" id="{7254D399-C1A7-C910-6ADE-6C2FA99FBA40}"/>
                      </a:ext>
                    </a:extLst>
                  </p:cNvPr>
                  <p:cNvSpPr/>
                  <p:nvPr/>
                </p:nvSpPr>
                <p:spPr>
                  <a:xfrm>
                    <a:off x="7081372" y="4176053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504" name="Oval 503">
                    <a:extLst>
                      <a:ext uri="{FF2B5EF4-FFF2-40B4-BE49-F238E27FC236}">
                        <a16:creationId xmlns:a16="http://schemas.microsoft.com/office/drawing/2014/main" id="{CA7ADAA2-8892-E139-A29B-D5D854F7B1E5}"/>
                      </a:ext>
                    </a:extLst>
                  </p:cNvPr>
                  <p:cNvSpPr/>
                  <p:nvPr/>
                </p:nvSpPr>
                <p:spPr>
                  <a:xfrm>
                    <a:off x="7209972" y="3718847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505" name="Oval 504">
                    <a:extLst>
                      <a:ext uri="{FF2B5EF4-FFF2-40B4-BE49-F238E27FC236}">
                        <a16:creationId xmlns:a16="http://schemas.microsoft.com/office/drawing/2014/main" id="{1159C9B1-17DA-1639-06FF-71376F1A92D8}"/>
                      </a:ext>
                    </a:extLst>
                  </p:cNvPr>
                  <p:cNvSpPr/>
                  <p:nvPr/>
                </p:nvSpPr>
                <p:spPr>
                  <a:xfrm>
                    <a:off x="7042042" y="3740910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506" name="Oval 505">
                    <a:extLst>
                      <a:ext uri="{FF2B5EF4-FFF2-40B4-BE49-F238E27FC236}">
                        <a16:creationId xmlns:a16="http://schemas.microsoft.com/office/drawing/2014/main" id="{57A4EC4F-C67C-16FB-42E7-157C93C658D8}"/>
                      </a:ext>
                    </a:extLst>
                  </p:cNvPr>
                  <p:cNvSpPr/>
                  <p:nvPr/>
                </p:nvSpPr>
                <p:spPr>
                  <a:xfrm>
                    <a:off x="6866556" y="3849766"/>
                    <a:ext cx="18000" cy="1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</p:grp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A3DD34F8-A256-B540-1B64-6E42F3A3BCEE}"/>
                </a:ext>
              </a:extLst>
            </p:cNvPr>
            <p:cNvSpPr txBox="1"/>
            <p:nvPr/>
          </p:nvSpPr>
          <p:spPr>
            <a:xfrm>
              <a:off x="11122840" y="12570345"/>
              <a:ext cx="4397662" cy="58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 Extent of Impulses</a:t>
              </a:r>
            </a:p>
          </p:txBody>
        </p: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BF65FD23-94AD-C292-A4D9-44A688DD00F5}"/>
                </a:ext>
              </a:extLst>
            </p:cNvPr>
            <p:cNvGrpSpPr/>
            <p:nvPr/>
          </p:nvGrpSpPr>
          <p:grpSpPr>
            <a:xfrm>
              <a:off x="13104347" y="13460335"/>
              <a:ext cx="6149728" cy="1682673"/>
              <a:chOff x="12570330" y="11890858"/>
              <a:chExt cx="4881775" cy="1436075"/>
            </a:xfrm>
          </p:grpSpPr>
          <p:pic>
            <p:nvPicPr>
              <p:cNvPr id="509" name="Picture 508" descr="A picture containing night sky&#10;&#10;Description automatically generated">
                <a:extLst>
                  <a:ext uri="{FF2B5EF4-FFF2-40B4-BE49-F238E27FC236}">
                    <a16:creationId xmlns:a16="http://schemas.microsoft.com/office/drawing/2014/main" id="{F731520A-6234-EB71-7C25-92B3EA878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70330" y="11890858"/>
                <a:ext cx="1436074" cy="1436074"/>
              </a:xfrm>
              <a:prstGeom prst="rect">
                <a:avLst/>
              </a:prstGeom>
            </p:spPr>
          </p:pic>
          <p:pic>
            <p:nvPicPr>
              <p:cNvPr id="510" name="Picture 509" descr="A picture containing night sky&#10;&#10;Description automatically generated">
                <a:extLst>
                  <a:ext uri="{FF2B5EF4-FFF2-40B4-BE49-F238E27FC236}">
                    <a16:creationId xmlns:a16="http://schemas.microsoft.com/office/drawing/2014/main" id="{A20B88C1-FD16-98EF-03EE-0FDD5E5AE9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3304" t="23832" r="25984" b="27085"/>
              <a:stretch/>
            </p:blipFill>
            <p:spPr>
              <a:xfrm>
                <a:off x="14251395" y="11890858"/>
                <a:ext cx="1454123" cy="1436074"/>
              </a:xfrm>
              <a:prstGeom prst="rect">
                <a:avLst/>
              </a:prstGeom>
            </p:spPr>
          </p:pic>
          <p:pic>
            <p:nvPicPr>
              <p:cNvPr id="511" name="Picture 510" descr="A picture containing night sky&#10;&#10;Description automatically generated">
                <a:extLst>
                  <a:ext uri="{FF2B5EF4-FFF2-40B4-BE49-F238E27FC236}">
                    <a16:creationId xmlns:a16="http://schemas.microsoft.com/office/drawing/2014/main" id="{BA95701A-A55C-375B-2AE8-A482C71F22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4277" t="34911" r="36674" b="36378"/>
              <a:stretch/>
            </p:blipFill>
            <p:spPr>
              <a:xfrm>
                <a:off x="15999134" y="11890858"/>
                <a:ext cx="1452971" cy="1436075"/>
              </a:xfrm>
              <a:prstGeom prst="rect">
                <a:avLst/>
              </a:prstGeom>
            </p:spPr>
          </p:pic>
        </p:grp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5F809B11-1E1B-7670-F73B-3D60F2FF3625}"/>
                </a:ext>
              </a:extLst>
            </p:cNvPr>
            <p:cNvSpPr/>
            <p:nvPr/>
          </p:nvSpPr>
          <p:spPr>
            <a:xfrm>
              <a:off x="13845597" y="1414513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D2DEB7BE-7E89-004C-63F1-CD79BDA2AB8E}"/>
                </a:ext>
              </a:extLst>
            </p:cNvPr>
            <p:cNvSpPr/>
            <p:nvPr/>
          </p:nvSpPr>
          <p:spPr>
            <a:xfrm>
              <a:off x="13923015" y="1414513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328C5DF0-E71E-1B69-2B81-7A00260BBD06}"/>
                </a:ext>
              </a:extLst>
            </p:cNvPr>
            <p:cNvSpPr/>
            <p:nvPr/>
          </p:nvSpPr>
          <p:spPr>
            <a:xfrm>
              <a:off x="13995365" y="1414024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B32612D4-3E80-A4E1-53EB-54CC6864CE09}"/>
                </a:ext>
              </a:extLst>
            </p:cNvPr>
            <p:cNvSpPr/>
            <p:nvPr/>
          </p:nvSpPr>
          <p:spPr>
            <a:xfrm>
              <a:off x="14087243" y="1414635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BC2535FF-1222-5C93-D03D-57A96AAB68DB}"/>
                </a:ext>
              </a:extLst>
            </p:cNvPr>
            <p:cNvSpPr/>
            <p:nvPr/>
          </p:nvSpPr>
          <p:spPr>
            <a:xfrm>
              <a:off x="14170926" y="1414024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EACB85EA-B244-8FF5-AA3A-C98832B7D2CE}"/>
                </a:ext>
              </a:extLst>
            </p:cNvPr>
            <p:cNvSpPr/>
            <p:nvPr/>
          </p:nvSpPr>
          <p:spPr>
            <a:xfrm>
              <a:off x="14126476" y="1417971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8AE6C34A-4E37-FEE9-3BF4-9BDA0C4CC7D7}"/>
                </a:ext>
              </a:extLst>
            </p:cNvPr>
            <p:cNvSpPr/>
            <p:nvPr/>
          </p:nvSpPr>
          <p:spPr>
            <a:xfrm>
              <a:off x="14159385" y="1421781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9D0AB8D3-EB61-9EC4-01B8-68CC5478A6D9}"/>
                </a:ext>
              </a:extLst>
            </p:cNvPr>
            <p:cNvSpPr/>
            <p:nvPr/>
          </p:nvSpPr>
          <p:spPr>
            <a:xfrm>
              <a:off x="14087243" y="1421781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7CE2B293-5C5A-0885-9573-48300DD72CBD}"/>
                </a:ext>
              </a:extLst>
            </p:cNvPr>
            <p:cNvSpPr/>
            <p:nvPr/>
          </p:nvSpPr>
          <p:spPr>
            <a:xfrm>
              <a:off x="14126476" y="1425483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7530FE65-FA47-FA9C-B104-009CD2583798}"/>
                </a:ext>
              </a:extLst>
            </p:cNvPr>
            <p:cNvSpPr/>
            <p:nvPr/>
          </p:nvSpPr>
          <p:spPr>
            <a:xfrm>
              <a:off x="14163471" y="1429539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257B8B94-8A2C-C610-7A41-B1A76134A0AF}"/>
                </a:ext>
              </a:extLst>
            </p:cNvPr>
            <p:cNvSpPr/>
            <p:nvPr/>
          </p:nvSpPr>
          <p:spPr>
            <a:xfrm>
              <a:off x="14053934" y="1418123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AA1550CB-6D4B-7813-9ECA-4C859A33FEB0}"/>
                </a:ext>
              </a:extLst>
            </p:cNvPr>
            <p:cNvSpPr/>
            <p:nvPr/>
          </p:nvSpPr>
          <p:spPr>
            <a:xfrm>
              <a:off x="13967624" y="1418123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FFAD4136-424C-D831-6E68-59C202A8D41C}"/>
                </a:ext>
              </a:extLst>
            </p:cNvPr>
            <p:cNvSpPr/>
            <p:nvPr/>
          </p:nvSpPr>
          <p:spPr>
            <a:xfrm>
              <a:off x="14011136" y="1421781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AA6EE079-3BFF-FA35-DA2C-EA6ABB5C5B8A}"/>
                </a:ext>
              </a:extLst>
            </p:cNvPr>
            <p:cNvSpPr/>
            <p:nvPr/>
          </p:nvSpPr>
          <p:spPr>
            <a:xfrm>
              <a:off x="14046998" y="1426095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6FBD48C1-1BF8-0246-8E55-7C534C8ED7BA}"/>
                </a:ext>
              </a:extLst>
            </p:cNvPr>
            <p:cNvSpPr/>
            <p:nvPr/>
          </p:nvSpPr>
          <p:spPr>
            <a:xfrm>
              <a:off x="14093230" y="1428927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4E7C3752-BA20-EC1C-DE01-5B5922A13D78}"/>
                </a:ext>
              </a:extLst>
            </p:cNvPr>
            <p:cNvSpPr/>
            <p:nvPr/>
          </p:nvSpPr>
          <p:spPr>
            <a:xfrm>
              <a:off x="14126476" y="1432996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8B56B006-C276-EABE-6976-6CD3ED1222FF}"/>
                </a:ext>
              </a:extLst>
            </p:cNvPr>
            <p:cNvSpPr/>
            <p:nvPr/>
          </p:nvSpPr>
          <p:spPr>
            <a:xfrm>
              <a:off x="14159385" y="1437297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E2DA565-C1D4-61BA-BA81-1BB9EDFDD8B9}"/>
                </a:ext>
              </a:extLst>
            </p:cNvPr>
            <p:cNvSpPr/>
            <p:nvPr/>
          </p:nvSpPr>
          <p:spPr>
            <a:xfrm>
              <a:off x="13881316" y="1418242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93516365-3A5F-2461-3E38-E355E41899BE}"/>
                </a:ext>
              </a:extLst>
            </p:cNvPr>
            <p:cNvSpPr/>
            <p:nvPr/>
          </p:nvSpPr>
          <p:spPr>
            <a:xfrm>
              <a:off x="13923014" y="1421781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EC1E6E1C-D254-8804-41C6-0114BB63AE07}"/>
                </a:ext>
              </a:extLst>
            </p:cNvPr>
            <p:cNvSpPr/>
            <p:nvPr/>
          </p:nvSpPr>
          <p:spPr>
            <a:xfrm>
              <a:off x="13967128" y="1425690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B51FA5D1-6140-1D67-854C-970A6F295BDA}"/>
                </a:ext>
              </a:extLst>
            </p:cNvPr>
            <p:cNvSpPr/>
            <p:nvPr/>
          </p:nvSpPr>
          <p:spPr>
            <a:xfrm>
              <a:off x="14008391" y="1429539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862E4F96-34C0-8BF7-DF52-2837D2E5AFD9}"/>
                </a:ext>
              </a:extLst>
            </p:cNvPr>
            <p:cNvSpPr/>
            <p:nvPr/>
          </p:nvSpPr>
          <p:spPr>
            <a:xfrm>
              <a:off x="14040063" y="1433455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F7E3C07A-A42F-5A29-CE7C-9B2C97B12177}"/>
                </a:ext>
              </a:extLst>
            </p:cNvPr>
            <p:cNvSpPr/>
            <p:nvPr/>
          </p:nvSpPr>
          <p:spPr>
            <a:xfrm>
              <a:off x="14159385" y="1444442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06A3A25C-C9CC-1D16-413A-538D9B4D1E13}"/>
                </a:ext>
              </a:extLst>
            </p:cNvPr>
            <p:cNvSpPr/>
            <p:nvPr/>
          </p:nvSpPr>
          <p:spPr>
            <a:xfrm>
              <a:off x="14128545" y="1440508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70C1EAAB-3D13-8B85-3F9E-E0E3BDD8C97A}"/>
                </a:ext>
              </a:extLst>
            </p:cNvPr>
            <p:cNvSpPr/>
            <p:nvPr/>
          </p:nvSpPr>
          <p:spPr>
            <a:xfrm>
              <a:off x="14093230" y="1437297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6F61BA4D-3E50-CE92-EA45-D2FAF62357D8}"/>
                </a:ext>
              </a:extLst>
            </p:cNvPr>
            <p:cNvSpPr/>
            <p:nvPr/>
          </p:nvSpPr>
          <p:spPr>
            <a:xfrm>
              <a:off x="14099906" y="1445301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732077B0-B37F-65AD-9F8F-0D04683C84FE}"/>
                </a:ext>
              </a:extLst>
            </p:cNvPr>
            <p:cNvSpPr/>
            <p:nvPr/>
          </p:nvSpPr>
          <p:spPr>
            <a:xfrm>
              <a:off x="14046998" y="1441732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41493869-B3F2-E32F-0C6D-19989F9B9A03}"/>
                </a:ext>
              </a:extLst>
            </p:cNvPr>
            <p:cNvSpPr/>
            <p:nvPr/>
          </p:nvSpPr>
          <p:spPr>
            <a:xfrm>
              <a:off x="14008882" y="1444962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320AD9B8-C483-EA1F-4EFF-B44B3E202A27}"/>
                </a:ext>
              </a:extLst>
            </p:cNvPr>
            <p:cNvSpPr/>
            <p:nvPr/>
          </p:nvSpPr>
          <p:spPr>
            <a:xfrm>
              <a:off x="14008390" y="1438029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F46B7CA8-60C7-C3F8-5B50-2F7B4858B900}"/>
                </a:ext>
              </a:extLst>
            </p:cNvPr>
            <p:cNvSpPr/>
            <p:nvPr/>
          </p:nvSpPr>
          <p:spPr>
            <a:xfrm>
              <a:off x="13960689" y="1441732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FADD53C4-0235-8849-BDFE-8582BC5B47B7}"/>
                </a:ext>
              </a:extLst>
            </p:cNvPr>
            <p:cNvSpPr/>
            <p:nvPr/>
          </p:nvSpPr>
          <p:spPr>
            <a:xfrm>
              <a:off x="13953754" y="1433226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56220C70-450B-3E40-769A-8339C0CDFD10}"/>
                </a:ext>
              </a:extLst>
            </p:cNvPr>
            <p:cNvSpPr/>
            <p:nvPr/>
          </p:nvSpPr>
          <p:spPr>
            <a:xfrm>
              <a:off x="13916078" y="1438029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10F8A309-233F-7508-3D2B-56B3A8CCBD9C}"/>
                </a:ext>
              </a:extLst>
            </p:cNvPr>
            <p:cNvSpPr/>
            <p:nvPr/>
          </p:nvSpPr>
          <p:spPr>
            <a:xfrm>
              <a:off x="13916079" y="1444350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CD38F39E-995E-346E-D495-2DF5A4437098}"/>
                </a:ext>
              </a:extLst>
            </p:cNvPr>
            <p:cNvSpPr/>
            <p:nvPr/>
          </p:nvSpPr>
          <p:spPr>
            <a:xfrm>
              <a:off x="13874380" y="1440508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038EF713-2C38-99E6-8686-17584A6DA9E3}"/>
                </a:ext>
              </a:extLst>
            </p:cNvPr>
            <p:cNvSpPr/>
            <p:nvPr/>
          </p:nvSpPr>
          <p:spPr>
            <a:xfrm>
              <a:off x="13843061" y="1444498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C30B93A4-3E2E-A8CD-B2BE-1E403059EDBE}"/>
                </a:ext>
              </a:extLst>
            </p:cNvPr>
            <p:cNvSpPr/>
            <p:nvPr/>
          </p:nvSpPr>
          <p:spPr>
            <a:xfrm>
              <a:off x="13843061" y="1437189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9656E3A4-302E-07FA-76E3-7790A087876F}"/>
                </a:ext>
              </a:extLst>
            </p:cNvPr>
            <p:cNvSpPr/>
            <p:nvPr/>
          </p:nvSpPr>
          <p:spPr>
            <a:xfrm>
              <a:off x="13881212" y="1433400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D6AD5755-BC77-6D3C-3F82-E8BCD99A8D63}"/>
                </a:ext>
              </a:extLst>
            </p:cNvPr>
            <p:cNvSpPr/>
            <p:nvPr/>
          </p:nvSpPr>
          <p:spPr>
            <a:xfrm>
              <a:off x="13916079" y="1429293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C6C33A7C-BACE-C729-F7A3-DB6C0558A1EB}"/>
                </a:ext>
              </a:extLst>
            </p:cNvPr>
            <p:cNvSpPr/>
            <p:nvPr/>
          </p:nvSpPr>
          <p:spPr>
            <a:xfrm>
              <a:off x="13878945" y="1426095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07C7FFCA-3BA2-B1BF-8A8C-4AB5C15DCB15}"/>
                </a:ext>
              </a:extLst>
            </p:cNvPr>
            <p:cNvSpPr/>
            <p:nvPr/>
          </p:nvSpPr>
          <p:spPr>
            <a:xfrm>
              <a:off x="13839300" y="1429380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CF2FB09E-A7ED-EF59-8AD2-DFCC64DB6B81}"/>
                </a:ext>
              </a:extLst>
            </p:cNvPr>
            <p:cNvSpPr/>
            <p:nvPr/>
          </p:nvSpPr>
          <p:spPr>
            <a:xfrm>
              <a:off x="13839300" y="1421169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6F6F259-7314-4007-50F3-758C611941CC}"/>
                </a:ext>
              </a:extLst>
            </p:cNvPr>
            <p:cNvSpPr/>
            <p:nvPr/>
          </p:nvSpPr>
          <p:spPr>
            <a:xfrm>
              <a:off x="16493020" y="1465168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51F14325-E8D3-74F9-1B75-2B70ED86E248}"/>
                </a:ext>
              </a:extLst>
            </p:cNvPr>
            <p:cNvSpPr/>
            <p:nvPr/>
          </p:nvSpPr>
          <p:spPr>
            <a:xfrm>
              <a:off x="16493677" y="1451406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AFFA8800-D584-52AF-0525-8A8F2B586760}"/>
                </a:ext>
              </a:extLst>
            </p:cNvPr>
            <p:cNvSpPr/>
            <p:nvPr/>
          </p:nvSpPr>
          <p:spPr>
            <a:xfrm>
              <a:off x="16419503" y="1458695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92B555DF-1C07-B978-C118-BEBF0CB5E2D1}"/>
                </a:ext>
              </a:extLst>
            </p:cNvPr>
            <p:cNvSpPr/>
            <p:nvPr/>
          </p:nvSpPr>
          <p:spPr>
            <a:xfrm>
              <a:off x="16370146" y="1466947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F97C46BC-FFCB-59AD-8C43-C8E6AE60FFB3}"/>
                </a:ext>
              </a:extLst>
            </p:cNvPr>
            <p:cNvSpPr/>
            <p:nvPr/>
          </p:nvSpPr>
          <p:spPr>
            <a:xfrm>
              <a:off x="16185597" y="1466947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07518F3F-1624-AC4A-493F-1FC7B1B91692}"/>
                </a:ext>
              </a:extLst>
            </p:cNvPr>
            <p:cNvSpPr/>
            <p:nvPr/>
          </p:nvSpPr>
          <p:spPr>
            <a:xfrm>
              <a:off x="16009735" y="1464948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CFD56C31-D405-D4A1-07A3-82B9BCDAAB12}"/>
                </a:ext>
              </a:extLst>
            </p:cNvPr>
            <p:cNvSpPr/>
            <p:nvPr/>
          </p:nvSpPr>
          <p:spPr>
            <a:xfrm>
              <a:off x="15863103" y="1465373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22FA68B8-A6CC-DD83-DDB9-66A2A88A1416}"/>
                </a:ext>
              </a:extLst>
            </p:cNvPr>
            <p:cNvSpPr/>
            <p:nvPr/>
          </p:nvSpPr>
          <p:spPr>
            <a:xfrm>
              <a:off x="16276462" y="1459919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1E84BE60-0997-526A-AFBF-CA2500CCB0FA}"/>
                </a:ext>
              </a:extLst>
            </p:cNvPr>
            <p:cNvSpPr/>
            <p:nvPr/>
          </p:nvSpPr>
          <p:spPr>
            <a:xfrm>
              <a:off x="16097009" y="1458083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0EC4B70B-A71C-7145-C275-AC497B73AA38}"/>
                </a:ext>
              </a:extLst>
            </p:cNvPr>
            <p:cNvSpPr/>
            <p:nvPr/>
          </p:nvSpPr>
          <p:spPr>
            <a:xfrm>
              <a:off x="15934108" y="1458083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96538C21-3659-2223-3D7B-915FEB1F3F46}"/>
                </a:ext>
              </a:extLst>
            </p:cNvPr>
            <p:cNvSpPr/>
            <p:nvPr/>
          </p:nvSpPr>
          <p:spPr>
            <a:xfrm>
              <a:off x="16363212" y="1451406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5B1F2763-39EE-9385-885F-E6D37F6BF501}"/>
                </a:ext>
              </a:extLst>
            </p:cNvPr>
            <p:cNvSpPr/>
            <p:nvPr/>
          </p:nvSpPr>
          <p:spPr>
            <a:xfrm>
              <a:off x="16185596" y="1453081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636F9615-4921-558D-5FFD-62083527472C}"/>
                </a:ext>
              </a:extLst>
            </p:cNvPr>
            <p:cNvSpPr/>
            <p:nvPr/>
          </p:nvSpPr>
          <p:spPr>
            <a:xfrm>
              <a:off x="16424429" y="1427454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2E23010C-252F-822E-1488-C453229D5AC0}"/>
                </a:ext>
              </a:extLst>
            </p:cNvPr>
            <p:cNvSpPr/>
            <p:nvPr/>
          </p:nvSpPr>
          <p:spPr>
            <a:xfrm>
              <a:off x="15859145" y="1449679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8341A5A0-7030-A067-0293-73A5E59C6216}"/>
                </a:ext>
              </a:extLst>
            </p:cNvPr>
            <p:cNvSpPr/>
            <p:nvPr/>
          </p:nvSpPr>
          <p:spPr>
            <a:xfrm>
              <a:off x="15937166" y="1443004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473FDC97-416F-0928-1225-6644D50657A2}"/>
                </a:ext>
              </a:extLst>
            </p:cNvPr>
            <p:cNvSpPr/>
            <p:nvPr/>
          </p:nvSpPr>
          <p:spPr>
            <a:xfrm>
              <a:off x="16075695" y="1442559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238F6B98-380E-8A35-480D-AA23E883C3F3}"/>
                </a:ext>
              </a:extLst>
            </p:cNvPr>
            <p:cNvSpPr/>
            <p:nvPr/>
          </p:nvSpPr>
          <p:spPr>
            <a:xfrm>
              <a:off x="16259869" y="1442664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8469741E-689C-8511-CB67-80FA585A5E78}"/>
                </a:ext>
              </a:extLst>
            </p:cNvPr>
            <p:cNvSpPr/>
            <p:nvPr/>
          </p:nvSpPr>
          <p:spPr>
            <a:xfrm>
              <a:off x="16426140" y="1442769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F2D8A550-7532-5931-8237-1C72F786E951}"/>
                </a:ext>
              </a:extLst>
            </p:cNvPr>
            <p:cNvSpPr/>
            <p:nvPr/>
          </p:nvSpPr>
          <p:spPr>
            <a:xfrm>
              <a:off x="16493677" y="1435937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58C74663-F0A1-9371-C1E4-46145D813D46}"/>
                </a:ext>
              </a:extLst>
            </p:cNvPr>
            <p:cNvSpPr/>
            <p:nvPr/>
          </p:nvSpPr>
          <p:spPr>
            <a:xfrm>
              <a:off x="16370146" y="1434012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E84F9A03-00B6-286A-6685-05F896EA2418}"/>
                </a:ext>
              </a:extLst>
            </p:cNvPr>
            <p:cNvSpPr/>
            <p:nvPr/>
          </p:nvSpPr>
          <p:spPr>
            <a:xfrm>
              <a:off x="16189448" y="1436073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87E3393B-4FBE-81CF-D0AE-AF7EAA132579}"/>
                </a:ext>
              </a:extLst>
            </p:cNvPr>
            <p:cNvSpPr/>
            <p:nvPr/>
          </p:nvSpPr>
          <p:spPr>
            <a:xfrm>
              <a:off x="16004813" y="1434067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7AA25062-1B1F-0ABF-E61C-8D103149DAA8}"/>
                </a:ext>
              </a:extLst>
            </p:cNvPr>
            <p:cNvSpPr/>
            <p:nvPr/>
          </p:nvSpPr>
          <p:spPr>
            <a:xfrm>
              <a:off x="15859202" y="1434415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9675D07C-91F0-82B4-CC15-D34866BAF4E9}"/>
                </a:ext>
              </a:extLst>
            </p:cNvPr>
            <p:cNvSpPr/>
            <p:nvPr/>
          </p:nvSpPr>
          <p:spPr>
            <a:xfrm>
              <a:off x="16007689" y="1453255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EF54025E-D1FB-A099-9E10-C23D1E74D443}"/>
                </a:ext>
              </a:extLst>
            </p:cNvPr>
            <p:cNvSpPr/>
            <p:nvPr/>
          </p:nvSpPr>
          <p:spPr>
            <a:xfrm>
              <a:off x="16492902" y="1420558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A4471C3B-AD44-B78F-9EE1-33EE238732DB}"/>
                </a:ext>
              </a:extLst>
            </p:cNvPr>
            <p:cNvSpPr/>
            <p:nvPr/>
          </p:nvSpPr>
          <p:spPr>
            <a:xfrm>
              <a:off x="16257521" y="1427245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8AD8A8AF-C790-0719-7097-404445EC5CE0}"/>
                </a:ext>
              </a:extLst>
            </p:cNvPr>
            <p:cNvSpPr/>
            <p:nvPr/>
          </p:nvSpPr>
          <p:spPr>
            <a:xfrm>
              <a:off x="16095407" y="1427502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A2026818-13AB-88B4-5703-76E887BFEB09}"/>
                </a:ext>
              </a:extLst>
            </p:cNvPr>
            <p:cNvSpPr/>
            <p:nvPr/>
          </p:nvSpPr>
          <p:spPr>
            <a:xfrm>
              <a:off x="15934107" y="1427398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8AABA5D3-8094-1B64-357C-9B203B69BA17}"/>
                </a:ext>
              </a:extLst>
            </p:cNvPr>
            <p:cNvSpPr/>
            <p:nvPr/>
          </p:nvSpPr>
          <p:spPr>
            <a:xfrm>
              <a:off x="15866080" y="1419032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ABA9F613-66E2-2B55-1FD6-FAC776C07085}"/>
                </a:ext>
              </a:extLst>
            </p:cNvPr>
            <p:cNvSpPr/>
            <p:nvPr/>
          </p:nvSpPr>
          <p:spPr>
            <a:xfrm>
              <a:off x="16027654" y="1418420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1912FED1-F1AC-DCB5-EBA0-7B19CFE95B8F}"/>
                </a:ext>
              </a:extLst>
            </p:cNvPr>
            <p:cNvSpPr/>
            <p:nvPr/>
          </p:nvSpPr>
          <p:spPr>
            <a:xfrm>
              <a:off x="16187636" y="1418854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236CFF64-6C98-4FDA-72D8-BAFA2CBE38DA}"/>
                </a:ext>
              </a:extLst>
            </p:cNvPr>
            <p:cNvSpPr/>
            <p:nvPr/>
          </p:nvSpPr>
          <p:spPr>
            <a:xfrm>
              <a:off x="16353906" y="1418583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42DD7D2-3F9A-E5DA-A116-1F8C4609526F}"/>
                </a:ext>
              </a:extLst>
            </p:cNvPr>
            <p:cNvSpPr/>
            <p:nvPr/>
          </p:nvSpPr>
          <p:spPr>
            <a:xfrm>
              <a:off x="16426139" y="1411760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ABA5FF72-FFBA-3BEF-8AB9-5F4D1AE1C2E9}"/>
                </a:ext>
              </a:extLst>
            </p:cNvPr>
            <p:cNvSpPr/>
            <p:nvPr/>
          </p:nvSpPr>
          <p:spPr>
            <a:xfrm>
              <a:off x="16507548" y="1403498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7D8D76F-A024-556B-D9A1-085176972262}"/>
                </a:ext>
              </a:extLst>
            </p:cNvPr>
            <p:cNvSpPr/>
            <p:nvPr/>
          </p:nvSpPr>
          <p:spPr>
            <a:xfrm>
              <a:off x="16349341" y="1404721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7A2265D0-4176-F68D-E1FE-189ED5296E8B}"/>
                </a:ext>
              </a:extLst>
            </p:cNvPr>
            <p:cNvSpPr/>
            <p:nvPr/>
          </p:nvSpPr>
          <p:spPr>
            <a:xfrm>
              <a:off x="16277936" y="1411760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AF453D1A-BF55-4555-A8A4-B40DAC3A380D}"/>
                </a:ext>
              </a:extLst>
            </p:cNvPr>
            <p:cNvSpPr/>
            <p:nvPr/>
          </p:nvSpPr>
          <p:spPr>
            <a:xfrm>
              <a:off x="16170471" y="1403498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1D52D70-D759-DC8C-AE52-5DFCEF7C941B}"/>
                </a:ext>
              </a:extLst>
            </p:cNvPr>
            <p:cNvSpPr/>
            <p:nvPr/>
          </p:nvSpPr>
          <p:spPr>
            <a:xfrm>
              <a:off x="16102342" y="1411965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B21FE419-75C5-E45F-A676-DF3D0E91F83F}"/>
                </a:ext>
              </a:extLst>
            </p:cNvPr>
            <p:cNvSpPr/>
            <p:nvPr/>
          </p:nvSpPr>
          <p:spPr>
            <a:xfrm>
              <a:off x="16020718" y="1404721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C6211123-0CB7-969A-40ED-F14AC3D11DD4}"/>
                </a:ext>
              </a:extLst>
            </p:cNvPr>
            <p:cNvSpPr/>
            <p:nvPr/>
          </p:nvSpPr>
          <p:spPr>
            <a:xfrm>
              <a:off x="15934277" y="1411353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0B80C9BF-9FC5-FD22-5BD8-AD225A93C294}"/>
                </a:ext>
              </a:extLst>
            </p:cNvPr>
            <p:cNvSpPr/>
            <p:nvPr/>
          </p:nvSpPr>
          <p:spPr>
            <a:xfrm>
              <a:off x="15859643" y="1405270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A90D5C8E-3B02-EB91-D351-803121F303DC}"/>
                </a:ext>
              </a:extLst>
            </p:cNvPr>
            <p:cNvSpPr/>
            <p:nvPr/>
          </p:nvSpPr>
          <p:spPr>
            <a:xfrm>
              <a:off x="17856499" y="1485299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97619DA1-BB63-0C95-4652-1CACE6DD8E68}"/>
                </a:ext>
              </a:extLst>
            </p:cNvPr>
            <p:cNvSpPr/>
            <p:nvPr/>
          </p:nvSpPr>
          <p:spPr>
            <a:xfrm>
              <a:off x="18107927" y="1485299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87E9F685-3449-DAE3-4C6C-5B5563B98924}"/>
                </a:ext>
              </a:extLst>
            </p:cNvPr>
            <p:cNvSpPr/>
            <p:nvPr/>
          </p:nvSpPr>
          <p:spPr>
            <a:xfrm>
              <a:off x="18423791" y="1488315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D88F3CE9-9767-E42D-73FA-38167760352B}"/>
                </a:ext>
              </a:extLst>
            </p:cNvPr>
            <p:cNvSpPr/>
            <p:nvPr/>
          </p:nvSpPr>
          <p:spPr>
            <a:xfrm>
              <a:off x="18737077" y="1488156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F9553969-FDDF-159A-117A-0F4C81B64EEA}"/>
                </a:ext>
              </a:extLst>
            </p:cNvPr>
            <p:cNvSpPr/>
            <p:nvPr/>
          </p:nvSpPr>
          <p:spPr>
            <a:xfrm>
              <a:off x="18959849" y="1485299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265AB797-152F-5827-00BF-38CC84AF911C}"/>
                </a:ext>
              </a:extLst>
            </p:cNvPr>
            <p:cNvSpPr/>
            <p:nvPr/>
          </p:nvSpPr>
          <p:spPr>
            <a:xfrm>
              <a:off x="18833673" y="1473477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6810D578-1B97-835E-C845-1284C91CE37D}"/>
                </a:ext>
              </a:extLst>
            </p:cNvPr>
            <p:cNvSpPr/>
            <p:nvPr/>
          </p:nvSpPr>
          <p:spPr>
            <a:xfrm>
              <a:off x="18581385" y="1476298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5CF4DAC8-3973-1A5C-6C0E-87CB910C0905}"/>
                </a:ext>
              </a:extLst>
            </p:cNvPr>
            <p:cNvSpPr/>
            <p:nvPr/>
          </p:nvSpPr>
          <p:spPr>
            <a:xfrm>
              <a:off x="18264752" y="1473454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0280DC2C-24F9-48EF-E0F9-66B4AD2032DB}"/>
                </a:ext>
              </a:extLst>
            </p:cNvPr>
            <p:cNvSpPr/>
            <p:nvPr/>
          </p:nvSpPr>
          <p:spPr>
            <a:xfrm>
              <a:off x="17982044" y="1473477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6F077590-E28B-7A59-EB59-8BD7A69A10E9}"/>
                </a:ext>
              </a:extLst>
            </p:cNvPr>
            <p:cNvSpPr/>
            <p:nvPr/>
          </p:nvSpPr>
          <p:spPr>
            <a:xfrm>
              <a:off x="18107926" y="1464556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E148905B-6896-33EC-5362-455D4A25CB9F}"/>
                </a:ext>
              </a:extLst>
            </p:cNvPr>
            <p:cNvSpPr/>
            <p:nvPr/>
          </p:nvSpPr>
          <p:spPr>
            <a:xfrm>
              <a:off x="18423791" y="1464631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084F2734-456E-423D-70F0-8072D98136B9}"/>
                </a:ext>
              </a:extLst>
            </p:cNvPr>
            <p:cNvSpPr/>
            <p:nvPr/>
          </p:nvSpPr>
          <p:spPr>
            <a:xfrm>
              <a:off x="18737369" y="1461940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2D510C3B-49AD-D3D0-EEDA-E2765EB24797}"/>
                </a:ext>
              </a:extLst>
            </p:cNvPr>
            <p:cNvSpPr/>
            <p:nvPr/>
          </p:nvSpPr>
          <p:spPr>
            <a:xfrm>
              <a:off x="18959848" y="1461679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E2A0B81C-C8DC-8C84-6A60-2541A375F4DB}"/>
                </a:ext>
              </a:extLst>
            </p:cNvPr>
            <p:cNvSpPr/>
            <p:nvPr/>
          </p:nvSpPr>
          <p:spPr>
            <a:xfrm>
              <a:off x="18830497" y="1446851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CEC29678-23F6-4439-6768-A490B7E339D2}"/>
                </a:ext>
              </a:extLst>
            </p:cNvPr>
            <p:cNvSpPr/>
            <p:nvPr/>
          </p:nvSpPr>
          <p:spPr>
            <a:xfrm>
              <a:off x="18549129" y="1447145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B4466E50-2BBC-D8E8-BA26-0A8A590F11A3}"/>
                </a:ext>
              </a:extLst>
            </p:cNvPr>
            <p:cNvSpPr/>
            <p:nvPr/>
          </p:nvSpPr>
          <p:spPr>
            <a:xfrm>
              <a:off x="18232656" y="1447145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D782F8E6-4FBD-79FB-7E67-02608EC53AEE}"/>
                </a:ext>
              </a:extLst>
            </p:cNvPr>
            <p:cNvSpPr/>
            <p:nvPr/>
          </p:nvSpPr>
          <p:spPr>
            <a:xfrm>
              <a:off x="17980516" y="1446926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3466E51A-4395-48F8-1786-AB56AF401F6C}"/>
                </a:ext>
              </a:extLst>
            </p:cNvPr>
            <p:cNvSpPr/>
            <p:nvPr/>
          </p:nvSpPr>
          <p:spPr>
            <a:xfrm>
              <a:off x="18959847" y="1435325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527E6FD8-D415-FB08-2B63-13388A27B1D3}"/>
                </a:ext>
              </a:extLst>
            </p:cNvPr>
            <p:cNvSpPr/>
            <p:nvPr/>
          </p:nvSpPr>
          <p:spPr>
            <a:xfrm>
              <a:off x="18737369" y="1432384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F69DDE16-69FA-CF70-6E33-FCFCD9C7CDF0}"/>
                </a:ext>
              </a:extLst>
            </p:cNvPr>
            <p:cNvSpPr/>
            <p:nvPr/>
          </p:nvSpPr>
          <p:spPr>
            <a:xfrm>
              <a:off x="18422561" y="1435461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1D7A202C-A567-BA57-884E-1CA9FF6E684A}"/>
                </a:ext>
              </a:extLst>
            </p:cNvPr>
            <p:cNvSpPr/>
            <p:nvPr/>
          </p:nvSpPr>
          <p:spPr>
            <a:xfrm>
              <a:off x="18107925" y="1432335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CED6418C-F1DB-84B5-3205-C4C3AFDBCDD9}"/>
                </a:ext>
              </a:extLst>
            </p:cNvPr>
            <p:cNvSpPr/>
            <p:nvPr/>
          </p:nvSpPr>
          <p:spPr>
            <a:xfrm>
              <a:off x="17854910" y="1432543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B5EBBED8-5962-4E2C-C796-4BBAAF7B4346}"/>
                </a:ext>
              </a:extLst>
            </p:cNvPr>
            <p:cNvSpPr/>
            <p:nvPr/>
          </p:nvSpPr>
          <p:spPr>
            <a:xfrm>
              <a:off x="18263154" y="1420558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41DE666C-A176-880E-732F-6A73874038DE}"/>
                </a:ext>
              </a:extLst>
            </p:cNvPr>
            <p:cNvSpPr/>
            <p:nvPr/>
          </p:nvSpPr>
          <p:spPr>
            <a:xfrm>
              <a:off x="18549129" y="1420558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F18C76EE-1228-921A-13B5-E7F65C12420B}"/>
                </a:ext>
              </a:extLst>
            </p:cNvPr>
            <p:cNvSpPr/>
            <p:nvPr/>
          </p:nvSpPr>
          <p:spPr>
            <a:xfrm>
              <a:off x="18833878" y="1420558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BF9AB194-BE33-EEC9-9C93-1F2ABF513EF0}"/>
                </a:ext>
              </a:extLst>
            </p:cNvPr>
            <p:cNvSpPr/>
            <p:nvPr/>
          </p:nvSpPr>
          <p:spPr>
            <a:xfrm>
              <a:off x="17982044" y="1420558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5898453F-DD81-9252-EB65-FF9A41A386F5}"/>
                </a:ext>
              </a:extLst>
            </p:cNvPr>
            <p:cNvSpPr/>
            <p:nvPr/>
          </p:nvSpPr>
          <p:spPr>
            <a:xfrm>
              <a:off x="18959846" y="1408764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077832CC-C853-460A-8C48-6119D593A7E6}"/>
                </a:ext>
              </a:extLst>
            </p:cNvPr>
            <p:cNvSpPr/>
            <p:nvPr/>
          </p:nvSpPr>
          <p:spPr>
            <a:xfrm>
              <a:off x="18705679" y="1406020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3774713E-571A-AE3E-2D14-0716DF97E54E}"/>
                </a:ext>
              </a:extLst>
            </p:cNvPr>
            <p:cNvSpPr/>
            <p:nvPr/>
          </p:nvSpPr>
          <p:spPr>
            <a:xfrm>
              <a:off x="18422561" y="1405846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DFA83713-6539-122B-5F7A-DCFC909A89C9}"/>
                </a:ext>
              </a:extLst>
            </p:cNvPr>
            <p:cNvSpPr/>
            <p:nvPr/>
          </p:nvSpPr>
          <p:spPr>
            <a:xfrm>
              <a:off x="18140584" y="1406005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B95220FB-D63D-E5FC-EBCC-480FE8BA8441}"/>
                </a:ext>
              </a:extLst>
            </p:cNvPr>
            <p:cNvSpPr/>
            <p:nvPr/>
          </p:nvSpPr>
          <p:spPr>
            <a:xfrm>
              <a:off x="17856499" y="1406005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ED333CF-8E5F-3032-289D-C931B8955A67}"/>
                </a:ext>
              </a:extLst>
            </p:cNvPr>
            <p:cNvSpPr/>
            <p:nvPr/>
          </p:nvSpPr>
          <p:spPr>
            <a:xfrm>
              <a:off x="17980456" y="1394377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DF2F310A-22DB-78DA-BD16-FF6A2A328C13}"/>
                </a:ext>
              </a:extLst>
            </p:cNvPr>
            <p:cNvSpPr/>
            <p:nvPr/>
          </p:nvSpPr>
          <p:spPr>
            <a:xfrm>
              <a:off x="18265367" y="1394218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9AB9EC9-94DB-4578-3A0E-B80FC5A0E22D}"/>
                </a:ext>
              </a:extLst>
            </p:cNvPr>
            <p:cNvSpPr/>
            <p:nvPr/>
          </p:nvSpPr>
          <p:spPr>
            <a:xfrm>
              <a:off x="18580802" y="1394377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7E04D25B-C225-6B8F-5810-20B03CD5174A}"/>
                </a:ext>
              </a:extLst>
            </p:cNvPr>
            <p:cNvSpPr/>
            <p:nvPr/>
          </p:nvSpPr>
          <p:spPr>
            <a:xfrm>
              <a:off x="18833673" y="1394218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CE22EBBC-4994-777C-833A-7E0BC1BB375A}"/>
                </a:ext>
              </a:extLst>
            </p:cNvPr>
            <p:cNvSpPr/>
            <p:nvPr/>
          </p:nvSpPr>
          <p:spPr>
            <a:xfrm>
              <a:off x="18993008" y="1379641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0FBC00E8-C34F-E5A2-4EB3-B85F84BE65B8}"/>
                </a:ext>
              </a:extLst>
            </p:cNvPr>
            <p:cNvSpPr/>
            <p:nvPr/>
          </p:nvSpPr>
          <p:spPr>
            <a:xfrm>
              <a:off x="18705617" y="1382673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21600787-F6C9-B50E-3F2F-ADC8538D3B52}"/>
                </a:ext>
              </a:extLst>
            </p:cNvPr>
            <p:cNvSpPr/>
            <p:nvPr/>
          </p:nvSpPr>
          <p:spPr>
            <a:xfrm>
              <a:off x="18391756" y="1379482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84EEE9BF-7FE8-184A-A122-5D776E030C40}"/>
                </a:ext>
              </a:extLst>
            </p:cNvPr>
            <p:cNvSpPr/>
            <p:nvPr/>
          </p:nvSpPr>
          <p:spPr>
            <a:xfrm>
              <a:off x="18141205" y="1382332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627E8DA7-E1F1-FA38-E032-DBA1776FF476}"/>
                </a:ext>
              </a:extLst>
            </p:cNvPr>
            <p:cNvSpPr/>
            <p:nvPr/>
          </p:nvSpPr>
          <p:spPr>
            <a:xfrm>
              <a:off x="17856499" y="1382352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17A87733-39BD-BD38-4DB1-90E9A1B23AD8}"/>
                </a:ext>
              </a:extLst>
            </p:cNvPr>
            <p:cNvSpPr/>
            <p:nvPr/>
          </p:nvSpPr>
          <p:spPr>
            <a:xfrm>
              <a:off x="16561424" y="1203065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29716DA0-DD8A-A11C-9C0D-C0F048076C6C}"/>
                </a:ext>
              </a:extLst>
            </p:cNvPr>
            <p:cNvSpPr/>
            <p:nvPr/>
          </p:nvSpPr>
          <p:spPr>
            <a:xfrm>
              <a:off x="16561423" y="1184641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24C0B08D-705A-690E-4929-9191F9F2C71B}"/>
                </a:ext>
              </a:extLst>
            </p:cNvPr>
            <p:cNvSpPr/>
            <p:nvPr/>
          </p:nvSpPr>
          <p:spPr>
            <a:xfrm>
              <a:off x="16470347" y="1193681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D5E80A6B-899E-2648-C2A1-C9F9442099FD}"/>
                </a:ext>
              </a:extLst>
            </p:cNvPr>
            <p:cNvSpPr/>
            <p:nvPr/>
          </p:nvSpPr>
          <p:spPr>
            <a:xfrm>
              <a:off x="16402901" y="1204649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05F7B692-D77B-571E-1946-462CD0B6AB31}"/>
                </a:ext>
              </a:extLst>
            </p:cNvPr>
            <p:cNvSpPr/>
            <p:nvPr/>
          </p:nvSpPr>
          <p:spPr>
            <a:xfrm>
              <a:off x="16169396" y="1205024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44474204-1453-7C7B-A29C-0C693407B547}"/>
                </a:ext>
              </a:extLst>
            </p:cNvPr>
            <p:cNvSpPr/>
            <p:nvPr/>
          </p:nvSpPr>
          <p:spPr>
            <a:xfrm>
              <a:off x="16287242" y="1196129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6D61987F-3D22-7A0C-9A31-F8E94F39B02A}"/>
                </a:ext>
              </a:extLst>
            </p:cNvPr>
            <p:cNvSpPr/>
            <p:nvPr/>
          </p:nvSpPr>
          <p:spPr>
            <a:xfrm>
              <a:off x="16056808" y="1193725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C523D6B0-5F23-B861-3B3A-1FFC1A0C503F}"/>
                </a:ext>
              </a:extLst>
            </p:cNvPr>
            <p:cNvSpPr/>
            <p:nvPr/>
          </p:nvSpPr>
          <p:spPr>
            <a:xfrm>
              <a:off x="15937166" y="1202453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A3A75AB1-A9BE-B517-C608-E35C09CBF2E4}"/>
                </a:ext>
              </a:extLst>
            </p:cNvPr>
            <p:cNvSpPr/>
            <p:nvPr/>
          </p:nvSpPr>
          <p:spPr>
            <a:xfrm>
              <a:off x="15754159" y="1202884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6099F0AF-6A93-3A0D-250C-AFBEBC0A36BF}"/>
                </a:ext>
              </a:extLst>
            </p:cNvPr>
            <p:cNvSpPr/>
            <p:nvPr/>
          </p:nvSpPr>
          <p:spPr>
            <a:xfrm>
              <a:off x="15842373" y="1193725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8295FD04-3A94-F3DA-CF5D-65DB536B3546}"/>
                </a:ext>
              </a:extLst>
            </p:cNvPr>
            <p:cNvSpPr/>
            <p:nvPr/>
          </p:nvSpPr>
          <p:spPr>
            <a:xfrm>
              <a:off x="16402822" y="1184179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37A7F74C-A0A7-5AE5-9822-225AF4A0EF98}"/>
                </a:ext>
              </a:extLst>
            </p:cNvPr>
            <p:cNvSpPr/>
            <p:nvPr/>
          </p:nvSpPr>
          <p:spPr>
            <a:xfrm>
              <a:off x="16173807" y="1186713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F13D5D2C-1998-A6B1-CCD5-6B057B1C6FEC}"/>
                </a:ext>
              </a:extLst>
            </p:cNvPr>
            <p:cNvSpPr/>
            <p:nvPr/>
          </p:nvSpPr>
          <p:spPr>
            <a:xfrm>
              <a:off x="15939344" y="1186721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40F57252-C273-1EA9-094C-3CD8B6D67715}"/>
                </a:ext>
              </a:extLst>
            </p:cNvPr>
            <p:cNvSpPr/>
            <p:nvPr/>
          </p:nvSpPr>
          <p:spPr>
            <a:xfrm>
              <a:off x="15753627" y="1182238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250313CA-8A58-B794-83CB-0B4507296BF3}"/>
                </a:ext>
              </a:extLst>
            </p:cNvPr>
            <p:cNvSpPr/>
            <p:nvPr/>
          </p:nvSpPr>
          <p:spPr>
            <a:xfrm>
              <a:off x="15844236" y="1173722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66A910C1-CF96-449D-D629-9BD2037B0E90}"/>
                </a:ext>
              </a:extLst>
            </p:cNvPr>
            <p:cNvSpPr/>
            <p:nvPr/>
          </p:nvSpPr>
          <p:spPr>
            <a:xfrm>
              <a:off x="16027949" y="1173740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2C732189-06F4-D2CE-4717-278B6117CD4F}"/>
                </a:ext>
              </a:extLst>
            </p:cNvPr>
            <p:cNvSpPr/>
            <p:nvPr/>
          </p:nvSpPr>
          <p:spPr>
            <a:xfrm>
              <a:off x="16259869" y="1173487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32A06B75-ABCE-A3EE-A54B-C65074D8AAA5}"/>
                </a:ext>
              </a:extLst>
            </p:cNvPr>
            <p:cNvSpPr/>
            <p:nvPr/>
          </p:nvSpPr>
          <p:spPr>
            <a:xfrm>
              <a:off x="16470346" y="1173487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07B63A88-DEC8-2D46-958F-2410DF03977C}"/>
                </a:ext>
              </a:extLst>
            </p:cNvPr>
            <p:cNvSpPr/>
            <p:nvPr/>
          </p:nvSpPr>
          <p:spPr>
            <a:xfrm>
              <a:off x="16561424" y="1164156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53214308-31EE-C833-86B7-4F42B5266584}"/>
                </a:ext>
              </a:extLst>
            </p:cNvPr>
            <p:cNvSpPr/>
            <p:nvPr/>
          </p:nvSpPr>
          <p:spPr>
            <a:xfrm>
              <a:off x="16401515" y="1161741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2A112E37-38FE-2C0B-D9EE-CF72F6DCECE0}"/>
                </a:ext>
              </a:extLst>
            </p:cNvPr>
            <p:cNvSpPr/>
            <p:nvPr/>
          </p:nvSpPr>
          <p:spPr>
            <a:xfrm>
              <a:off x="16169396" y="1164301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9B6288D9-BA33-CB24-E944-62B64B8B6094}"/>
                </a:ext>
              </a:extLst>
            </p:cNvPr>
            <p:cNvSpPr/>
            <p:nvPr/>
          </p:nvSpPr>
          <p:spPr>
            <a:xfrm>
              <a:off x="14343235" y="1197975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5C71671D-FB7C-A25F-3E90-093D37A9328D}"/>
                </a:ext>
              </a:extLst>
            </p:cNvPr>
            <p:cNvSpPr/>
            <p:nvPr/>
          </p:nvSpPr>
          <p:spPr>
            <a:xfrm>
              <a:off x="15941042" y="1162207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88E5235C-117C-43B6-2B56-A881DDFB5D18}"/>
                </a:ext>
              </a:extLst>
            </p:cNvPr>
            <p:cNvSpPr/>
            <p:nvPr/>
          </p:nvSpPr>
          <p:spPr>
            <a:xfrm>
              <a:off x="15752598" y="1162676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6AD044F8-C3A7-62C1-FBE4-3916E457DA62}"/>
                </a:ext>
              </a:extLst>
            </p:cNvPr>
            <p:cNvSpPr/>
            <p:nvPr/>
          </p:nvSpPr>
          <p:spPr>
            <a:xfrm>
              <a:off x="16470345" y="1153536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C6C75708-B8BB-1FFF-1F42-570FF8AC09DB}"/>
                </a:ext>
              </a:extLst>
            </p:cNvPr>
            <p:cNvSpPr/>
            <p:nvPr/>
          </p:nvSpPr>
          <p:spPr>
            <a:xfrm>
              <a:off x="16259869" y="1153179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430EC48-7D9B-EFB6-8CEE-7A2C46002639}"/>
                </a:ext>
              </a:extLst>
            </p:cNvPr>
            <p:cNvSpPr/>
            <p:nvPr/>
          </p:nvSpPr>
          <p:spPr>
            <a:xfrm>
              <a:off x="16053373" y="1153106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B6F1ADED-CB71-2BA5-42F2-9C2904A64083}"/>
                </a:ext>
              </a:extLst>
            </p:cNvPr>
            <p:cNvSpPr/>
            <p:nvPr/>
          </p:nvSpPr>
          <p:spPr>
            <a:xfrm>
              <a:off x="15845100" y="1153106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5E88BFE7-28E6-F886-5ED4-8065D2B3B46A}"/>
                </a:ext>
              </a:extLst>
            </p:cNvPr>
            <p:cNvSpPr/>
            <p:nvPr/>
          </p:nvSpPr>
          <p:spPr>
            <a:xfrm>
              <a:off x="15752597" y="1141960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D47C496-9CC7-D15E-C90A-4C21822F17FC}"/>
                </a:ext>
              </a:extLst>
            </p:cNvPr>
            <p:cNvSpPr/>
            <p:nvPr/>
          </p:nvSpPr>
          <p:spPr>
            <a:xfrm>
              <a:off x="15960314" y="1141960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4D9A7AE8-7095-49BA-1B45-4C30727DFCBA}"/>
                </a:ext>
              </a:extLst>
            </p:cNvPr>
            <p:cNvSpPr/>
            <p:nvPr/>
          </p:nvSpPr>
          <p:spPr>
            <a:xfrm>
              <a:off x="16169396" y="1142161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F30C95E8-1A6E-633A-4B78-27EB733983F8}"/>
                </a:ext>
              </a:extLst>
            </p:cNvPr>
            <p:cNvSpPr/>
            <p:nvPr/>
          </p:nvSpPr>
          <p:spPr>
            <a:xfrm>
              <a:off x="16378490" y="1141960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95DD9D2C-8622-445A-07E5-6CDCE6D735BC}"/>
                </a:ext>
              </a:extLst>
            </p:cNvPr>
            <p:cNvSpPr/>
            <p:nvPr/>
          </p:nvSpPr>
          <p:spPr>
            <a:xfrm>
              <a:off x="16563793" y="1144573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3334840D-6C4C-6C26-5497-09EE4BFBCA6B}"/>
                </a:ext>
              </a:extLst>
            </p:cNvPr>
            <p:cNvSpPr/>
            <p:nvPr/>
          </p:nvSpPr>
          <p:spPr>
            <a:xfrm>
              <a:off x="16577801" y="1121522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C057A3C2-14D5-5FB3-FA8D-65C96F5E80B8}"/>
                </a:ext>
              </a:extLst>
            </p:cNvPr>
            <p:cNvSpPr/>
            <p:nvPr/>
          </p:nvSpPr>
          <p:spPr>
            <a:xfrm>
              <a:off x="16463934" y="1133020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D91D3E2B-2EC5-A875-2939-79C4F24EE7F8}"/>
                </a:ext>
              </a:extLst>
            </p:cNvPr>
            <p:cNvSpPr/>
            <p:nvPr/>
          </p:nvSpPr>
          <p:spPr>
            <a:xfrm>
              <a:off x="16378835" y="1124125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EBD3391C-2AE2-0F1D-B52C-D5F1154B0793}"/>
                </a:ext>
              </a:extLst>
            </p:cNvPr>
            <p:cNvSpPr/>
            <p:nvPr/>
          </p:nvSpPr>
          <p:spPr>
            <a:xfrm>
              <a:off x="16287176" y="1133020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10817320-02A5-ACEA-4346-25207402A4A3}"/>
                </a:ext>
              </a:extLst>
            </p:cNvPr>
            <p:cNvSpPr/>
            <p:nvPr/>
          </p:nvSpPr>
          <p:spPr>
            <a:xfrm>
              <a:off x="16144983" y="1121383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6BB23F88-B060-2DA2-B68B-A50A330F6E8C}"/>
                </a:ext>
              </a:extLst>
            </p:cNvPr>
            <p:cNvSpPr/>
            <p:nvPr/>
          </p:nvSpPr>
          <p:spPr>
            <a:xfrm>
              <a:off x="16052616" y="1132913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DB76C723-B858-F02B-E08B-D3442DF3398B}"/>
                </a:ext>
              </a:extLst>
            </p:cNvPr>
            <p:cNvSpPr/>
            <p:nvPr/>
          </p:nvSpPr>
          <p:spPr>
            <a:xfrm>
              <a:off x="15960417" y="1123513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966F59DA-2D78-53D0-FF5A-59F2ED725957}"/>
                </a:ext>
              </a:extLst>
            </p:cNvPr>
            <p:cNvSpPr/>
            <p:nvPr/>
          </p:nvSpPr>
          <p:spPr>
            <a:xfrm>
              <a:off x="15849018" y="1132197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F735E989-D825-C449-FAE0-F2EA70D598F8}"/>
                </a:ext>
              </a:extLst>
            </p:cNvPr>
            <p:cNvSpPr/>
            <p:nvPr/>
          </p:nvSpPr>
          <p:spPr>
            <a:xfrm>
              <a:off x="15754159" y="1123727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FE6CFF25-FC8A-237F-50DA-6A081C1B1896}"/>
                </a:ext>
              </a:extLst>
            </p:cNvPr>
            <p:cNvSpPr/>
            <p:nvPr/>
          </p:nvSpPr>
          <p:spPr>
            <a:xfrm>
              <a:off x="14255702" y="1189301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6CBED0A9-2275-82D9-F6EA-437AC6370DAC}"/>
                </a:ext>
              </a:extLst>
            </p:cNvPr>
            <p:cNvSpPr/>
            <p:nvPr/>
          </p:nvSpPr>
          <p:spPr>
            <a:xfrm>
              <a:off x="14186987" y="1182994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DA43BA30-3B87-807E-6A9D-969197BA0CF1}"/>
                </a:ext>
              </a:extLst>
            </p:cNvPr>
            <p:cNvSpPr/>
            <p:nvPr/>
          </p:nvSpPr>
          <p:spPr>
            <a:xfrm>
              <a:off x="14339387" y="1166044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B18292C4-1F18-6323-5F02-1788BDF04A59}"/>
                </a:ext>
              </a:extLst>
            </p:cNvPr>
            <p:cNvSpPr/>
            <p:nvPr/>
          </p:nvSpPr>
          <p:spPr>
            <a:xfrm>
              <a:off x="14255702" y="1165524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9322CF69-5AB7-072B-0B37-E8DE86153F3C}"/>
                </a:ext>
              </a:extLst>
            </p:cNvPr>
            <p:cNvSpPr/>
            <p:nvPr/>
          </p:nvSpPr>
          <p:spPr>
            <a:xfrm>
              <a:off x="14100165" y="1174334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FFA60BF4-9C7B-F07F-D9D7-A0D018E44858}"/>
                </a:ext>
              </a:extLst>
            </p:cNvPr>
            <p:cNvSpPr/>
            <p:nvPr/>
          </p:nvSpPr>
          <p:spPr>
            <a:xfrm>
              <a:off x="14055078" y="1170306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DA7D44A1-A9D5-B372-9BE1-50CE33AE3883}"/>
                </a:ext>
              </a:extLst>
            </p:cNvPr>
            <p:cNvSpPr/>
            <p:nvPr/>
          </p:nvSpPr>
          <p:spPr>
            <a:xfrm>
              <a:off x="14018323" y="1166044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316A1CC1-7E30-9B71-3165-BDE91D838826}"/>
                </a:ext>
              </a:extLst>
            </p:cNvPr>
            <p:cNvSpPr/>
            <p:nvPr/>
          </p:nvSpPr>
          <p:spPr>
            <a:xfrm>
              <a:off x="13973539" y="1159616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272E6C01-3855-94DC-4A57-FB85C66937D1}"/>
                </a:ext>
              </a:extLst>
            </p:cNvPr>
            <p:cNvSpPr/>
            <p:nvPr/>
          </p:nvSpPr>
          <p:spPr>
            <a:xfrm>
              <a:off x="13929407" y="1154941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2529CA25-E32F-6C00-0C16-1652E9EC0CDE}"/>
                </a:ext>
              </a:extLst>
            </p:cNvPr>
            <p:cNvSpPr/>
            <p:nvPr/>
          </p:nvSpPr>
          <p:spPr>
            <a:xfrm>
              <a:off x="13838661" y="1146512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E7ECB3B8-58B8-3D5F-265C-38F8A1226834}"/>
                </a:ext>
              </a:extLst>
            </p:cNvPr>
            <p:cNvSpPr/>
            <p:nvPr/>
          </p:nvSpPr>
          <p:spPr>
            <a:xfrm>
              <a:off x="13752045" y="1140012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624FCCF5-2E68-C066-9C35-EBAD22A9961B}"/>
                </a:ext>
              </a:extLst>
            </p:cNvPr>
            <p:cNvSpPr/>
            <p:nvPr/>
          </p:nvSpPr>
          <p:spPr>
            <a:xfrm>
              <a:off x="13664486" y="1131320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E928F696-0734-39C7-780E-A7661D0DDEDA}"/>
                </a:ext>
              </a:extLst>
            </p:cNvPr>
            <p:cNvSpPr/>
            <p:nvPr/>
          </p:nvSpPr>
          <p:spPr>
            <a:xfrm>
              <a:off x="13909142" y="1163431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BF669173-79D2-8014-DAEC-D5CDD299A12D}"/>
                </a:ext>
              </a:extLst>
            </p:cNvPr>
            <p:cNvSpPr/>
            <p:nvPr/>
          </p:nvSpPr>
          <p:spPr>
            <a:xfrm>
              <a:off x="13839883" y="1163689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18312347-D42E-C8BA-5B6E-04A4457BADB4}"/>
                </a:ext>
              </a:extLst>
            </p:cNvPr>
            <p:cNvSpPr/>
            <p:nvPr/>
          </p:nvSpPr>
          <p:spPr>
            <a:xfrm>
              <a:off x="13753797" y="1164043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20CDE2BD-7C42-FBA0-BA18-EB2B6C8E72B0}"/>
                </a:ext>
              </a:extLst>
            </p:cNvPr>
            <p:cNvSpPr/>
            <p:nvPr/>
          </p:nvSpPr>
          <p:spPr>
            <a:xfrm>
              <a:off x="13661864" y="1163689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95A66623-E6AE-D617-6308-9FE4E1DD2CF3}"/>
                </a:ext>
              </a:extLst>
            </p:cNvPr>
            <p:cNvSpPr/>
            <p:nvPr/>
          </p:nvSpPr>
          <p:spPr>
            <a:xfrm>
              <a:off x="13953258" y="1169879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199F7F4B-D583-644D-C1D4-3192AC1A945B}"/>
                </a:ext>
              </a:extLst>
            </p:cNvPr>
            <p:cNvSpPr/>
            <p:nvPr/>
          </p:nvSpPr>
          <p:spPr>
            <a:xfrm>
              <a:off x="13904606" y="1172516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71452F2B-E09D-80AD-F4D7-3A47A9402313}"/>
                </a:ext>
              </a:extLst>
            </p:cNvPr>
            <p:cNvSpPr/>
            <p:nvPr/>
          </p:nvSpPr>
          <p:spPr>
            <a:xfrm>
              <a:off x="13839883" y="1185252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ECC99D31-A6E6-9441-70E9-F8A06136161A}"/>
                </a:ext>
              </a:extLst>
            </p:cNvPr>
            <p:cNvSpPr/>
            <p:nvPr/>
          </p:nvSpPr>
          <p:spPr>
            <a:xfrm>
              <a:off x="13753797" y="1189301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DB60E5C7-2866-7A9B-5204-4A5087325BE5}"/>
                </a:ext>
              </a:extLst>
            </p:cNvPr>
            <p:cNvSpPr/>
            <p:nvPr/>
          </p:nvSpPr>
          <p:spPr>
            <a:xfrm>
              <a:off x="13661864" y="1198429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5A05B9DD-F776-F92E-8175-9BB7887A0763}"/>
                </a:ext>
              </a:extLst>
            </p:cNvPr>
            <p:cNvSpPr/>
            <p:nvPr/>
          </p:nvSpPr>
          <p:spPr>
            <a:xfrm>
              <a:off x="14016142" y="1174236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2AE65DC6-024A-A832-7C4F-332E75052D48}"/>
                </a:ext>
              </a:extLst>
            </p:cNvPr>
            <p:cNvSpPr/>
            <p:nvPr/>
          </p:nvSpPr>
          <p:spPr>
            <a:xfrm>
              <a:off x="14018977" y="1185043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9490CA5D-84C8-E778-19EE-907925DCD0CE}"/>
                </a:ext>
              </a:extLst>
            </p:cNvPr>
            <p:cNvSpPr/>
            <p:nvPr/>
          </p:nvSpPr>
          <p:spPr>
            <a:xfrm>
              <a:off x="14018977" y="1189651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1F2BA1AA-EB55-659C-E719-C429E523FD6A}"/>
                </a:ext>
              </a:extLst>
            </p:cNvPr>
            <p:cNvSpPr/>
            <p:nvPr/>
          </p:nvSpPr>
          <p:spPr>
            <a:xfrm>
              <a:off x="14015817" y="1197726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6DA060D5-C6ED-DFD2-4333-5A01DEAA5235}"/>
                </a:ext>
              </a:extLst>
            </p:cNvPr>
            <p:cNvSpPr/>
            <p:nvPr/>
          </p:nvSpPr>
          <p:spPr>
            <a:xfrm>
              <a:off x="14187641" y="1163612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4032C1DB-0C27-B277-90BD-0C4E61246DA2}"/>
                </a:ext>
              </a:extLst>
            </p:cNvPr>
            <p:cNvSpPr/>
            <p:nvPr/>
          </p:nvSpPr>
          <p:spPr>
            <a:xfrm>
              <a:off x="14101114" y="1163689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9CA52341-1B5C-7D2A-523D-EF41EAEFFEAB}"/>
                </a:ext>
              </a:extLst>
            </p:cNvPr>
            <p:cNvSpPr/>
            <p:nvPr/>
          </p:nvSpPr>
          <p:spPr>
            <a:xfrm>
              <a:off x="14056222" y="1159853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117A9C5D-F8B5-6AA2-4489-7E13BA9B0F34}"/>
                </a:ext>
              </a:extLst>
            </p:cNvPr>
            <p:cNvSpPr/>
            <p:nvPr/>
          </p:nvSpPr>
          <p:spPr>
            <a:xfrm>
              <a:off x="14101114" y="1157242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503228A9-9285-6EE3-CBB1-21D3E0459621}"/>
                </a:ext>
              </a:extLst>
            </p:cNvPr>
            <p:cNvSpPr/>
            <p:nvPr/>
          </p:nvSpPr>
          <p:spPr>
            <a:xfrm>
              <a:off x="14014718" y="1155131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2FA6ED8B-C7DE-6497-798A-A507CC639628}"/>
                </a:ext>
              </a:extLst>
            </p:cNvPr>
            <p:cNvSpPr/>
            <p:nvPr/>
          </p:nvSpPr>
          <p:spPr>
            <a:xfrm>
              <a:off x="14186986" y="1149015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0F6AB164-A58C-F214-2A21-938BDC43523B}"/>
                </a:ext>
              </a:extLst>
            </p:cNvPr>
            <p:cNvSpPr/>
            <p:nvPr/>
          </p:nvSpPr>
          <p:spPr>
            <a:xfrm>
              <a:off x="14252160" y="1140012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1D6DAE6E-30E5-033A-7D02-545044A5933D}"/>
                </a:ext>
              </a:extLst>
            </p:cNvPr>
            <p:cNvSpPr/>
            <p:nvPr/>
          </p:nvSpPr>
          <p:spPr>
            <a:xfrm>
              <a:off x="14340635" y="1131796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53DF2F19-D16F-F6F2-471B-A78CC9F63028}"/>
                </a:ext>
              </a:extLst>
            </p:cNvPr>
            <p:cNvSpPr/>
            <p:nvPr/>
          </p:nvSpPr>
          <p:spPr>
            <a:xfrm>
              <a:off x="14012041" y="1146370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4DCD8CDC-37E3-CEBF-DD6D-C91BE167215E}"/>
                </a:ext>
              </a:extLst>
            </p:cNvPr>
            <p:cNvSpPr/>
            <p:nvPr/>
          </p:nvSpPr>
          <p:spPr>
            <a:xfrm>
              <a:off x="14015326" y="1139896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EA83B0B2-F3C9-3184-8860-328D7A457B1A}"/>
                </a:ext>
              </a:extLst>
            </p:cNvPr>
            <p:cNvSpPr/>
            <p:nvPr/>
          </p:nvSpPr>
          <p:spPr>
            <a:xfrm>
              <a:off x="13994519" y="1131417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3683FBEB-C3F1-F815-CB89-EC7F6E1BE9CE}"/>
                </a:ext>
              </a:extLst>
            </p:cNvPr>
            <p:cNvSpPr/>
            <p:nvPr/>
          </p:nvSpPr>
          <p:spPr>
            <a:xfrm>
              <a:off x="19408937" y="962581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EE16E480-9B26-F45E-224F-14E4C010BAF9}"/>
                </a:ext>
              </a:extLst>
            </p:cNvPr>
            <p:cNvSpPr/>
            <p:nvPr/>
          </p:nvSpPr>
          <p:spPr>
            <a:xfrm>
              <a:off x="19247140" y="964452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CBE7ED1E-4EA1-4548-862C-647344D9091F}"/>
                </a:ext>
              </a:extLst>
            </p:cNvPr>
            <p:cNvSpPr/>
            <p:nvPr/>
          </p:nvSpPr>
          <p:spPr>
            <a:xfrm>
              <a:off x="19314761" y="953652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5982C4C5-C4A7-8192-F0C8-B7FB4675B204}"/>
                </a:ext>
              </a:extLst>
            </p:cNvPr>
            <p:cNvSpPr/>
            <p:nvPr/>
          </p:nvSpPr>
          <p:spPr>
            <a:xfrm>
              <a:off x="19020524" y="965070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AB184CDB-0B39-04BD-0825-72FAC453D7AE}"/>
                </a:ext>
              </a:extLst>
            </p:cNvPr>
            <p:cNvSpPr/>
            <p:nvPr/>
          </p:nvSpPr>
          <p:spPr>
            <a:xfrm>
              <a:off x="19133805" y="955833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3B49F8DA-C737-3E82-B5B2-BC41A1784301}"/>
                </a:ext>
              </a:extLst>
            </p:cNvPr>
            <p:cNvSpPr/>
            <p:nvPr/>
          </p:nvSpPr>
          <p:spPr>
            <a:xfrm>
              <a:off x="18909504" y="953539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852E9CA6-B33D-2CFF-0188-F0BEE5436BD7}"/>
                </a:ext>
              </a:extLst>
            </p:cNvPr>
            <p:cNvSpPr/>
            <p:nvPr/>
          </p:nvSpPr>
          <p:spPr>
            <a:xfrm>
              <a:off x="18793109" y="962762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2DB5657-FDD2-0358-D497-26D34939565B}"/>
                </a:ext>
              </a:extLst>
            </p:cNvPr>
            <p:cNvSpPr/>
            <p:nvPr/>
          </p:nvSpPr>
          <p:spPr>
            <a:xfrm>
              <a:off x="18704057" y="954089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7BFD20D0-5D3B-34F5-BF0E-0D3BEDFED88A}"/>
                </a:ext>
              </a:extLst>
            </p:cNvPr>
            <p:cNvSpPr/>
            <p:nvPr/>
          </p:nvSpPr>
          <p:spPr>
            <a:xfrm>
              <a:off x="18607254" y="962762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69372125-FE9F-5247-9EA7-3EBD61F5B185}"/>
                </a:ext>
              </a:extLst>
            </p:cNvPr>
            <p:cNvSpPr/>
            <p:nvPr/>
          </p:nvSpPr>
          <p:spPr>
            <a:xfrm>
              <a:off x="18608985" y="942658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92A87C5B-4FD9-121A-AFAE-D9830C79A821}"/>
                </a:ext>
              </a:extLst>
            </p:cNvPr>
            <p:cNvSpPr/>
            <p:nvPr/>
          </p:nvSpPr>
          <p:spPr>
            <a:xfrm>
              <a:off x="18793109" y="947416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C7BB999A-72FE-0F55-6ECC-4255EFE236EF}"/>
                </a:ext>
              </a:extLst>
            </p:cNvPr>
            <p:cNvSpPr/>
            <p:nvPr/>
          </p:nvSpPr>
          <p:spPr>
            <a:xfrm>
              <a:off x="19020524" y="946884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2B12A2D3-BE25-725D-39F0-2539EE7DBE3D}"/>
                </a:ext>
              </a:extLst>
            </p:cNvPr>
            <p:cNvSpPr/>
            <p:nvPr/>
          </p:nvSpPr>
          <p:spPr>
            <a:xfrm>
              <a:off x="19254582" y="945042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8B04F16C-5D60-5F0F-557A-06EEB4028AB0}"/>
                </a:ext>
              </a:extLst>
            </p:cNvPr>
            <p:cNvSpPr/>
            <p:nvPr/>
          </p:nvSpPr>
          <p:spPr>
            <a:xfrm>
              <a:off x="19412441" y="944563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F2B68E6E-E762-3A83-1E14-8CDAC3CDB637}"/>
                </a:ext>
              </a:extLst>
            </p:cNvPr>
            <p:cNvSpPr/>
            <p:nvPr/>
          </p:nvSpPr>
          <p:spPr>
            <a:xfrm>
              <a:off x="19319206" y="934195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0115B9BB-F86F-8B8A-BA03-B8D2142774DE}"/>
                </a:ext>
              </a:extLst>
            </p:cNvPr>
            <p:cNvSpPr/>
            <p:nvPr/>
          </p:nvSpPr>
          <p:spPr>
            <a:xfrm>
              <a:off x="19111706" y="934057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B3AB2618-7807-24E4-CB20-C89C66B1DC87}"/>
                </a:ext>
              </a:extLst>
            </p:cNvPr>
            <p:cNvSpPr/>
            <p:nvPr/>
          </p:nvSpPr>
          <p:spPr>
            <a:xfrm>
              <a:off x="18885064" y="934086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6C685EA8-E643-9AF6-85DA-BAA61653EE71}"/>
                </a:ext>
              </a:extLst>
            </p:cNvPr>
            <p:cNvSpPr/>
            <p:nvPr/>
          </p:nvSpPr>
          <p:spPr>
            <a:xfrm>
              <a:off x="18697121" y="934124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002A4004-B43A-965D-DCD5-A6751A6F8DC8}"/>
                </a:ext>
              </a:extLst>
            </p:cNvPr>
            <p:cNvSpPr/>
            <p:nvPr/>
          </p:nvSpPr>
          <p:spPr>
            <a:xfrm>
              <a:off x="19412441" y="925350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2CF7E5BD-E2FC-D234-C5F7-2AEC5C7F31DC}"/>
                </a:ext>
              </a:extLst>
            </p:cNvPr>
            <p:cNvSpPr/>
            <p:nvPr/>
          </p:nvSpPr>
          <p:spPr>
            <a:xfrm>
              <a:off x="19247139" y="923153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2540E728-781B-DA72-1860-C881E480C4E1}"/>
                </a:ext>
              </a:extLst>
            </p:cNvPr>
            <p:cNvSpPr/>
            <p:nvPr/>
          </p:nvSpPr>
          <p:spPr>
            <a:xfrm>
              <a:off x="19020524" y="925657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33C71D91-8D79-FFF6-2603-B8D361EC01A3}"/>
                </a:ext>
              </a:extLst>
            </p:cNvPr>
            <p:cNvSpPr/>
            <p:nvPr/>
          </p:nvSpPr>
          <p:spPr>
            <a:xfrm>
              <a:off x="18793109" y="922834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3BBD906B-8151-D3D3-46F5-71BF91E849CD}"/>
                </a:ext>
              </a:extLst>
            </p:cNvPr>
            <p:cNvSpPr/>
            <p:nvPr/>
          </p:nvSpPr>
          <p:spPr>
            <a:xfrm>
              <a:off x="18610260" y="923446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E835528F-2763-2871-DADC-FB0B4854FBCE}"/>
                </a:ext>
              </a:extLst>
            </p:cNvPr>
            <p:cNvSpPr/>
            <p:nvPr/>
          </p:nvSpPr>
          <p:spPr>
            <a:xfrm>
              <a:off x="18702305" y="914270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2AE7BF93-C88B-56C8-E2E8-6BD61B60587F}"/>
                </a:ext>
              </a:extLst>
            </p:cNvPr>
            <p:cNvSpPr/>
            <p:nvPr/>
          </p:nvSpPr>
          <p:spPr>
            <a:xfrm>
              <a:off x="18909664" y="914270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24CE07A5-B12C-22A0-BB2C-C071F208178C}"/>
                </a:ext>
              </a:extLst>
            </p:cNvPr>
            <p:cNvSpPr/>
            <p:nvPr/>
          </p:nvSpPr>
          <p:spPr>
            <a:xfrm>
              <a:off x="19111706" y="913932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36AED319-9664-DB4C-F37B-24D837792815}"/>
                </a:ext>
              </a:extLst>
            </p:cNvPr>
            <p:cNvSpPr/>
            <p:nvPr/>
          </p:nvSpPr>
          <p:spPr>
            <a:xfrm>
              <a:off x="19319206" y="914302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3251D2ED-50DF-83CE-BED1-303015F06162}"/>
                </a:ext>
              </a:extLst>
            </p:cNvPr>
            <p:cNvSpPr/>
            <p:nvPr/>
          </p:nvSpPr>
          <p:spPr>
            <a:xfrm>
              <a:off x="19412441" y="905212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DE106345-2592-DBB5-1B01-67E12340787A}"/>
                </a:ext>
              </a:extLst>
            </p:cNvPr>
            <p:cNvSpPr/>
            <p:nvPr/>
          </p:nvSpPr>
          <p:spPr>
            <a:xfrm>
              <a:off x="19227939" y="903497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47A9110C-88F9-D7C0-571A-000B52D5675C}"/>
                </a:ext>
              </a:extLst>
            </p:cNvPr>
            <p:cNvSpPr/>
            <p:nvPr/>
          </p:nvSpPr>
          <p:spPr>
            <a:xfrm>
              <a:off x="19020524" y="903569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C5BC4A6A-9745-0A7C-102F-6B7F59E65CFA}"/>
                </a:ext>
              </a:extLst>
            </p:cNvPr>
            <p:cNvSpPr/>
            <p:nvPr/>
          </p:nvSpPr>
          <p:spPr>
            <a:xfrm>
              <a:off x="18816626" y="903497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E57BE767-C6D9-65E4-713C-3D548AC424B3}"/>
                </a:ext>
              </a:extLst>
            </p:cNvPr>
            <p:cNvSpPr/>
            <p:nvPr/>
          </p:nvSpPr>
          <p:spPr>
            <a:xfrm>
              <a:off x="18614189" y="903082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4B1F1C49-AAE6-A51D-D88A-CDEEF127EEA9}"/>
                </a:ext>
              </a:extLst>
            </p:cNvPr>
            <p:cNvSpPr/>
            <p:nvPr/>
          </p:nvSpPr>
          <p:spPr>
            <a:xfrm>
              <a:off x="19321696" y="894904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AED54B1F-9184-9250-E158-672A193A8845}"/>
                </a:ext>
              </a:extLst>
            </p:cNvPr>
            <p:cNvSpPr/>
            <p:nvPr/>
          </p:nvSpPr>
          <p:spPr>
            <a:xfrm>
              <a:off x="19140562" y="894904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DCF16D5D-B88B-4BF9-D2E4-76D7EDF3C492}"/>
                </a:ext>
              </a:extLst>
            </p:cNvPr>
            <p:cNvSpPr/>
            <p:nvPr/>
          </p:nvSpPr>
          <p:spPr>
            <a:xfrm>
              <a:off x="18910297" y="894292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38BB84DF-18D5-4BCB-FCF4-00FDD078557E}"/>
                </a:ext>
              </a:extLst>
            </p:cNvPr>
            <p:cNvSpPr/>
            <p:nvPr/>
          </p:nvSpPr>
          <p:spPr>
            <a:xfrm>
              <a:off x="18706180" y="894903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EEE8AE20-A667-1842-0B84-153A407373ED}"/>
                </a:ext>
              </a:extLst>
            </p:cNvPr>
            <p:cNvSpPr/>
            <p:nvPr/>
          </p:nvSpPr>
          <p:spPr>
            <a:xfrm>
              <a:off x="19430346" y="884175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A34D22E5-EE3F-38F8-38D7-108BA1AAD6B5}"/>
                </a:ext>
              </a:extLst>
            </p:cNvPr>
            <p:cNvSpPr/>
            <p:nvPr/>
          </p:nvSpPr>
          <p:spPr>
            <a:xfrm>
              <a:off x="19227937" y="885559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F1C8F13C-36BC-BC5F-F650-87AECF011376}"/>
                </a:ext>
              </a:extLst>
            </p:cNvPr>
            <p:cNvSpPr/>
            <p:nvPr/>
          </p:nvSpPr>
          <p:spPr>
            <a:xfrm>
              <a:off x="18999943" y="883991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2F05B821-E8EC-C2B5-D7F9-84EB5A4D7F13}"/>
                </a:ext>
              </a:extLst>
            </p:cNvPr>
            <p:cNvSpPr/>
            <p:nvPr/>
          </p:nvSpPr>
          <p:spPr>
            <a:xfrm>
              <a:off x="18819143" y="886046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8F40B2F9-D8AA-E373-3835-76EA98F2CF70}"/>
                </a:ext>
              </a:extLst>
            </p:cNvPr>
            <p:cNvSpPr/>
            <p:nvPr/>
          </p:nvSpPr>
          <p:spPr>
            <a:xfrm>
              <a:off x="18614189" y="885691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7204AF56-4700-C07B-3D91-3585A9A4D878}"/>
                </a:ext>
              </a:extLst>
            </p:cNvPr>
            <p:cNvSpPr/>
            <p:nvPr/>
          </p:nvSpPr>
          <p:spPr>
            <a:xfrm>
              <a:off x="17543059" y="960651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8E9659A5-57C9-65FA-C59C-A72BD02BF781}"/>
                </a:ext>
              </a:extLst>
            </p:cNvPr>
            <p:cNvSpPr/>
            <p:nvPr/>
          </p:nvSpPr>
          <p:spPr>
            <a:xfrm>
              <a:off x="17384398" y="962939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2A9B3D0B-42BC-7E30-C292-4DDFF1AC2E08}"/>
                </a:ext>
              </a:extLst>
            </p:cNvPr>
            <p:cNvSpPr/>
            <p:nvPr/>
          </p:nvSpPr>
          <p:spPr>
            <a:xfrm>
              <a:off x="17156061" y="962762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A780B7B8-3BD9-657B-5F99-120E17AED5C8}"/>
                </a:ext>
              </a:extLst>
            </p:cNvPr>
            <p:cNvSpPr/>
            <p:nvPr/>
          </p:nvSpPr>
          <p:spPr>
            <a:xfrm>
              <a:off x="16927167" y="960651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CF162AA8-D2E1-109C-458A-6FF3543BE9CB}"/>
                </a:ext>
              </a:extLst>
            </p:cNvPr>
            <p:cNvSpPr/>
            <p:nvPr/>
          </p:nvSpPr>
          <p:spPr>
            <a:xfrm>
              <a:off x="16745175" y="960886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E8A67082-8589-0CAB-33A7-0266500AD28F}"/>
                </a:ext>
              </a:extLst>
            </p:cNvPr>
            <p:cNvSpPr/>
            <p:nvPr/>
          </p:nvSpPr>
          <p:spPr>
            <a:xfrm>
              <a:off x="17449378" y="952139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0BCF6AB9-BB25-2801-5675-4AB84C65DD97}"/>
                </a:ext>
              </a:extLst>
            </p:cNvPr>
            <p:cNvSpPr/>
            <p:nvPr/>
          </p:nvSpPr>
          <p:spPr>
            <a:xfrm>
              <a:off x="17269910" y="954264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61EA2880-8A64-655F-D181-2C726873DDCE}"/>
                </a:ext>
              </a:extLst>
            </p:cNvPr>
            <p:cNvSpPr/>
            <p:nvPr/>
          </p:nvSpPr>
          <p:spPr>
            <a:xfrm>
              <a:off x="17039355" y="952429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0F13F63A-C4DD-845B-CD49-D1FCAB99E432}"/>
                </a:ext>
              </a:extLst>
            </p:cNvPr>
            <p:cNvSpPr/>
            <p:nvPr/>
          </p:nvSpPr>
          <p:spPr>
            <a:xfrm>
              <a:off x="16840591" y="952015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48C8D597-87AA-FB33-A730-B4CE974AAE9F}"/>
                </a:ext>
              </a:extLst>
            </p:cNvPr>
            <p:cNvSpPr/>
            <p:nvPr/>
          </p:nvSpPr>
          <p:spPr>
            <a:xfrm>
              <a:off x="17543058" y="943819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FD03E6B7-31D1-2D2F-0678-F261E07CFD00}"/>
                </a:ext>
              </a:extLst>
            </p:cNvPr>
            <p:cNvSpPr/>
            <p:nvPr/>
          </p:nvSpPr>
          <p:spPr>
            <a:xfrm>
              <a:off x="17384398" y="943207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CCD3AFF1-71D2-2E1A-7556-48E1311405B0}"/>
                </a:ext>
              </a:extLst>
            </p:cNvPr>
            <p:cNvSpPr/>
            <p:nvPr/>
          </p:nvSpPr>
          <p:spPr>
            <a:xfrm>
              <a:off x="17152876" y="945781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F320C31C-15A0-A85F-4CAA-4F26AF2C3022}"/>
                </a:ext>
              </a:extLst>
            </p:cNvPr>
            <p:cNvSpPr/>
            <p:nvPr/>
          </p:nvSpPr>
          <p:spPr>
            <a:xfrm>
              <a:off x="16931555" y="945661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C1289DA9-AC45-6480-EDEA-070EF731788B}"/>
                </a:ext>
              </a:extLst>
            </p:cNvPr>
            <p:cNvSpPr/>
            <p:nvPr/>
          </p:nvSpPr>
          <p:spPr>
            <a:xfrm>
              <a:off x="16745130" y="941435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8EDAEEA2-1994-1DB8-7820-D6B6D62948B8}"/>
                </a:ext>
              </a:extLst>
            </p:cNvPr>
            <p:cNvSpPr/>
            <p:nvPr/>
          </p:nvSpPr>
          <p:spPr>
            <a:xfrm>
              <a:off x="17449378" y="933014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161CBDB5-872A-5E32-9E6A-0B54301B9CA9}"/>
                </a:ext>
              </a:extLst>
            </p:cNvPr>
            <p:cNvSpPr/>
            <p:nvPr/>
          </p:nvSpPr>
          <p:spPr>
            <a:xfrm>
              <a:off x="17543057" y="923976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9D7145F0-096B-97C9-A191-6779778EC4CF}"/>
                </a:ext>
              </a:extLst>
            </p:cNvPr>
            <p:cNvSpPr/>
            <p:nvPr/>
          </p:nvSpPr>
          <p:spPr>
            <a:xfrm>
              <a:off x="17383063" y="921701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165DFA04-461C-64F0-7263-434A6DF7442B}"/>
                </a:ext>
              </a:extLst>
            </p:cNvPr>
            <p:cNvSpPr/>
            <p:nvPr/>
          </p:nvSpPr>
          <p:spPr>
            <a:xfrm>
              <a:off x="17156061" y="924377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610DD127-34F4-1671-9B17-A5C13862C3B1}"/>
                </a:ext>
              </a:extLst>
            </p:cNvPr>
            <p:cNvSpPr/>
            <p:nvPr/>
          </p:nvSpPr>
          <p:spPr>
            <a:xfrm>
              <a:off x="16927167" y="921958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93F18B3A-7493-B517-8961-1FF1E023D900}"/>
                </a:ext>
              </a:extLst>
            </p:cNvPr>
            <p:cNvSpPr/>
            <p:nvPr/>
          </p:nvSpPr>
          <p:spPr>
            <a:xfrm>
              <a:off x="16840271" y="932971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0345F217-1048-DDE7-0656-126E29BF33DA}"/>
                </a:ext>
              </a:extLst>
            </p:cNvPr>
            <p:cNvSpPr/>
            <p:nvPr/>
          </p:nvSpPr>
          <p:spPr>
            <a:xfrm>
              <a:off x="16741952" y="921701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A7407A6C-7C70-9B78-73E5-3FFB860422F1}"/>
                </a:ext>
              </a:extLst>
            </p:cNvPr>
            <p:cNvSpPr/>
            <p:nvPr/>
          </p:nvSpPr>
          <p:spPr>
            <a:xfrm>
              <a:off x="16832569" y="913488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CC53BCC6-84E7-F149-A616-C82883FA755A}"/>
                </a:ext>
              </a:extLst>
            </p:cNvPr>
            <p:cNvSpPr/>
            <p:nvPr/>
          </p:nvSpPr>
          <p:spPr>
            <a:xfrm>
              <a:off x="17451371" y="913488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6478A53B-B134-5450-2D62-413CAFD49281}"/>
                </a:ext>
              </a:extLst>
            </p:cNvPr>
            <p:cNvSpPr/>
            <p:nvPr/>
          </p:nvSpPr>
          <p:spPr>
            <a:xfrm>
              <a:off x="17545425" y="904793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67928404-7D08-3907-0A51-3EE9248D6638}"/>
                </a:ext>
              </a:extLst>
            </p:cNvPr>
            <p:cNvSpPr/>
            <p:nvPr/>
          </p:nvSpPr>
          <p:spPr>
            <a:xfrm>
              <a:off x="17361624" y="902614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72D1A0F1-2319-6E0F-F9BA-FABCD33F5B5F}"/>
                </a:ext>
              </a:extLst>
            </p:cNvPr>
            <p:cNvSpPr/>
            <p:nvPr/>
          </p:nvSpPr>
          <p:spPr>
            <a:xfrm>
              <a:off x="17156061" y="902273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AEBEBAA3-130F-E526-A45F-A378C9E21008}"/>
                </a:ext>
              </a:extLst>
            </p:cNvPr>
            <p:cNvSpPr/>
            <p:nvPr/>
          </p:nvSpPr>
          <p:spPr>
            <a:xfrm>
              <a:off x="16952155" y="902470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8401CBA5-E131-1CD6-CC80-EC1EEE3D8B5C}"/>
                </a:ext>
              </a:extLst>
            </p:cNvPr>
            <p:cNvSpPr/>
            <p:nvPr/>
          </p:nvSpPr>
          <p:spPr>
            <a:xfrm>
              <a:off x="16741951" y="902346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265C3CA8-067C-4D10-A2B2-81C4EE601F5B}"/>
                </a:ext>
              </a:extLst>
            </p:cNvPr>
            <p:cNvSpPr/>
            <p:nvPr/>
          </p:nvSpPr>
          <p:spPr>
            <a:xfrm>
              <a:off x="16839504" y="894006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0AC39D1F-48FE-DD87-AC9F-796D46174880}"/>
                </a:ext>
              </a:extLst>
            </p:cNvPr>
            <p:cNvSpPr/>
            <p:nvPr/>
          </p:nvSpPr>
          <p:spPr>
            <a:xfrm>
              <a:off x="17039303" y="894292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C82A00ED-F9B2-35CE-CC41-8E2E0130F094}"/>
                </a:ext>
              </a:extLst>
            </p:cNvPr>
            <p:cNvSpPr/>
            <p:nvPr/>
          </p:nvSpPr>
          <p:spPr>
            <a:xfrm>
              <a:off x="17262632" y="894096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B3DC7458-0381-20F6-3EE8-52610868D723}"/>
                </a:ext>
              </a:extLst>
            </p:cNvPr>
            <p:cNvSpPr/>
            <p:nvPr/>
          </p:nvSpPr>
          <p:spPr>
            <a:xfrm>
              <a:off x="17451371" y="894349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BC12D7BD-72D9-959A-22C6-E6668DBB0512}"/>
                </a:ext>
              </a:extLst>
            </p:cNvPr>
            <p:cNvSpPr/>
            <p:nvPr/>
          </p:nvSpPr>
          <p:spPr>
            <a:xfrm>
              <a:off x="17563614" y="883379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F0BB827C-BC49-14DB-084F-DB8C8CB8E163}"/>
                </a:ext>
              </a:extLst>
            </p:cNvPr>
            <p:cNvSpPr/>
            <p:nvPr/>
          </p:nvSpPr>
          <p:spPr>
            <a:xfrm>
              <a:off x="17361219" y="885399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ED4AD8DC-2EFC-8C7C-A8BE-D7E602E40583}"/>
                </a:ext>
              </a:extLst>
            </p:cNvPr>
            <p:cNvSpPr/>
            <p:nvPr/>
          </p:nvSpPr>
          <p:spPr>
            <a:xfrm>
              <a:off x="17126455" y="882951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1A15F4AC-3E0F-A9CE-8758-2C4C53ED7F69}"/>
                </a:ext>
              </a:extLst>
            </p:cNvPr>
            <p:cNvSpPr/>
            <p:nvPr/>
          </p:nvSpPr>
          <p:spPr>
            <a:xfrm>
              <a:off x="16945218" y="885434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B02C6ECA-52AE-EE39-3739-F9E626D6D41C}"/>
                </a:ext>
              </a:extLst>
            </p:cNvPr>
            <p:cNvSpPr/>
            <p:nvPr/>
          </p:nvSpPr>
          <p:spPr>
            <a:xfrm>
              <a:off x="16737219" y="885367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9AB892EA-690D-AC7B-AC94-F30754BF83B7}"/>
                </a:ext>
              </a:extLst>
            </p:cNvPr>
            <p:cNvSpPr/>
            <p:nvPr/>
          </p:nvSpPr>
          <p:spPr>
            <a:xfrm>
              <a:off x="15614533" y="960118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DB3C29BD-746D-5A62-18D6-0934C45C749A}"/>
                </a:ext>
              </a:extLst>
            </p:cNvPr>
            <p:cNvSpPr/>
            <p:nvPr/>
          </p:nvSpPr>
          <p:spPr>
            <a:xfrm>
              <a:off x="15612711" y="942595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AB4F2D58-79A1-3EC9-4AAF-E22FEF31BCB7}"/>
                </a:ext>
              </a:extLst>
            </p:cNvPr>
            <p:cNvSpPr/>
            <p:nvPr/>
          </p:nvSpPr>
          <p:spPr>
            <a:xfrm>
              <a:off x="15614533" y="923153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DE2D6A83-4B25-B25D-1CA8-4A0BA653B07F}"/>
                </a:ext>
              </a:extLst>
            </p:cNvPr>
            <p:cNvSpPr/>
            <p:nvPr/>
          </p:nvSpPr>
          <p:spPr>
            <a:xfrm>
              <a:off x="15612711" y="903082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31AD961F-D583-F882-6292-73D3FF512F55}"/>
                </a:ext>
              </a:extLst>
            </p:cNvPr>
            <p:cNvSpPr/>
            <p:nvPr/>
          </p:nvSpPr>
          <p:spPr>
            <a:xfrm>
              <a:off x="15635339" y="881604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B74B4CB0-638E-0A4B-20FE-4D2E64A2A401}"/>
                </a:ext>
              </a:extLst>
            </p:cNvPr>
            <p:cNvSpPr/>
            <p:nvPr/>
          </p:nvSpPr>
          <p:spPr>
            <a:xfrm>
              <a:off x="15527439" y="891987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5FDE49D8-BE28-B94C-670A-8FBF92F8560C}"/>
                </a:ext>
              </a:extLst>
            </p:cNvPr>
            <p:cNvSpPr/>
            <p:nvPr/>
          </p:nvSpPr>
          <p:spPr>
            <a:xfrm>
              <a:off x="15522641" y="912020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D874F27E-054E-DF5F-89C5-38ADE1B8D017}"/>
                </a:ext>
              </a:extLst>
            </p:cNvPr>
            <p:cNvSpPr/>
            <p:nvPr/>
          </p:nvSpPr>
          <p:spPr>
            <a:xfrm>
              <a:off x="15520504" y="931790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B764665E-587D-3E1C-7A65-FDC1C7E1FDA6}"/>
                </a:ext>
              </a:extLst>
            </p:cNvPr>
            <p:cNvSpPr/>
            <p:nvPr/>
          </p:nvSpPr>
          <p:spPr>
            <a:xfrm>
              <a:off x="15522641" y="952015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DFF05EDE-3D21-B298-A890-D65F79AC58AA}"/>
                </a:ext>
              </a:extLst>
            </p:cNvPr>
            <p:cNvSpPr/>
            <p:nvPr/>
          </p:nvSpPr>
          <p:spPr>
            <a:xfrm>
              <a:off x="15456580" y="962327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06B59390-6DA9-3E1F-2FE5-1C06BFE04BAC}"/>
                </a:ext>
              </a:extLst>
            </p:cNvPr>
            <p:cNvSpPr/>
            <p:nvPr/>
          </p:nvSpPr>
          <p:spPr>
            <a:xfrm>
              <a:off x="15341278" y="953539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92C70BBB-2F93-4D7E-7EA3-DE3E35A7C4EC}"/>
                </a:ext>
              </a:extLst>
            </p:cNvPr>
            <p:cNvSpPr/>
            <p:nvPr/>
          </p:nvSpPr>
          <p:spPr>
            <a:xfrm>
              <a:off x="15230336" y="962228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CC5C8EF7-5BED-59F1-A587-4421EA21756B}"/>
                </a:ext>
              </a:extLst>
            </p:cNvPr>
            <p:cNvSpPr/>
            <p:nvPr/>
          </p:nvSpPr>
          <p:spPr>
            <a:xfrm>
              <a:off x="15119553" y="951527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21B1CA49-B3C8-3B25-F682-8CA0C6F37ADB}"/>
                </a:ext>
              </a:extLst>
            </p:cNvPr>
            <p:cNvSpPr/>
            <p:nvPr/>
          </p:nvSpPr>
          <p:spPr>
            <a:xfrm>
              <a:off x="15007421" y="960274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4B3ADA36-3E90-D968-7192-D0E2A3606B34}"/>
                </a:ext>
              </a:extLst>
            </p:cNvPr>
            <p:cNvSpPr/>
            <p:nvPr/>
          </p:nvSpPr>
          <p:spPr>
            <a:xfrm>
              <a:off x="14917185" y="951817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1878285F-E64B-64A9-A621-77B83C67C691}"/>
                </a:ext>
              </a:extLst>
            </p:cNvPr>
            <p:cNvSpPr/>
            <p:nvPr/>
          </p:nvSpPr>
          <p:spPr>
            <a:xfrm>
              <a:off x="14821016" y="960040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6AED5239-7992-B129-C415-37EDDED5FCE2}"/>
                </a:ext>
              </a:extLst>
            </p:cNvPr>
            <p:cNvSpPr/>
            <p:nvPr/>
          </p:nvSpPr>
          <p:spPr>
            <a:xfrm>
              <a:off x="14821016" y="940823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892C1CBE-4A93-E796-0E0A-E56DE56D2E9A}"/>
                </a:ext>
              </a:extLst>
            </p:cNvPr>
            <p:cNvSpPr/>
            <p:nvPr/>
          </p:nvSpPr>
          <p:spPr>
            <a:xfrm>
              <a:off x="14914988" y="931747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0CC3022D-3EAA-1E6E-E2E4-67AC17130E82}"/>
                </a:ext>
              </a:extLst>
            </p:cNvPr>
            <p:cNvSpPr/>
            <p:nvPr/>
          </p:nvSpPr>
          <p:spPr>
            <a:xfrm>
              <a:off x="14821016" y="920478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129216BD-4D9E-070A-77C2-9AF77754D8E2}"/>
                </a:ext>
              </a:extLst>
            </p:cNvPr>
            <p:cNvSpPr/>
            <p:nvPr/>
          </p:nvSpPr>
          <p:spPr>
            <a:xfrm>
              <a:off x="15230239" y="922834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2D31AE76-CF27-8C8F-ABBF-62BE80173857}"/>
                </a:ext>
              </a:extLst>
            </p:cNvPr>
            <p:cNvSpPr/>
            <p:nvPr/>
          </p:nvSpPr>
          <p:spPr>
            <a:xfrm>
              <a:off x="14913410" y="912015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8C89F932-0FDB-84F6-5703-27B6AFD7B0B4}"/>
                </a:ext>
              </a:extLst>
            </p:cNvPr>
            <p:cNvSpPr/>
            <p:nvPr/>
          </p:nvSpPr>
          <p:spPr>
            <a:xfrm>
              <a:off x="14825215" y="901122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2EC437BD-6C4D-79FA-72DB-8A804A8E8248}"/>
                </a:ext>
              </a:extLst>
            </p:cNvPr>
            <p:cNvSpPr/>
            <p:nvPr/>
          </p:nvSpPr>
          <p:spPr>
            <a:xfrm>
              <a:off x="14917987" y="892558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A4FA53D2-50CE-5C0B-1C04-2298C06C18FD}"/>
                </a:ext>
              </a:extLst>
            </p:cNvPr>
            <p:cNvSpPr/>
            <p:nvPr/>
          </p:nvSpPr>
          <p:spPr>
            <a:xfrm>
              <a:off x="15119553" y="8927825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E4533AB2-7BEC-E46B-062F-8D5B4D845BAD}"/>
                </a:ext>
              </a:extLst>
            </p:cNvPr>
            <p:cNvSpPr/>
            <p:nvPr/>
          </p:nvSpPr>
          <p:spPr>
            <a:xfrm>
              <a:off x="15342395" y="8926836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9971C4DD-FC0B-77D4-436A-586A459EA7D9}"/>
                </a:ext>
              </a:extLst>
            </p:cNvPr>
            <p:cNvSpPr/>
            <p:nvPr/>
          </p:nvSpPr>
          <p:spPr>
            <a:xfrm>
              <a:off x="15434898" y="883645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98A33DE4-4515-3E1A-1171-6C3B1F440C49}"/>
                </a:ext>
              </a:extLst>
            </p:cNvPr>
            <p:cNvSpPr/>
            <p:nvPr/>
          </p:nvSpPr>
          <p:spPr>
            <a:xfrm>
              <a:off x="15208168" y="881464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3A22BD4-4063-0137-33E0-576E55C83D3D}"/>
                </a:ext>
              </a:extLst>
            </p:cNvPr>
            <p:cNvSpPr/>
            <p:nvPr/>
          </p:nvSpPr>
          <p:spPr>
            <a:xfrm>
              <a:off x="15029238" y="883645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3E643123-E658-8759-CCD5-0D12F38DB8B7}"/>
                </a:ext>
              </a:extLst>
            </p:cNvPr>
            <p:cNvSpPr/>
            <p:nvPr/>
          </p:nvSpPr>
          <p:spPr>
            <a:xfrm>
              <a:off x="14825215" y="8836453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70C6B3DC-15FD-6607-F384-D1CA7D984804}"/>
                </a:ext>
              </a:extLst>
            </p:cNvPr>
            <p:cNvSpPr/>
            <p:nvPr/>
          </p:nvSpPr>
          <p:spPr>
            <a:xfrm>
              <a:off x="13746356" y="964593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74C41944-8029-53E6-14F9-9071AD5AC7CD}"/>
                </a:ext>
              </a:extLst>
            </p:cNvPr>
            <p:cNvSpPr/>
            <p:nvPr/>
          </p:nvSpPr>
          <p:spPr>
            <a:xfrm>
              <a:off x="13745110" y="948028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C7AE601A-303A-F91A-D3F9-24B7DEA5D711}"/>
                </a:ext>
              </a:extLst>
            </p:cNvPr>
            <p:cNvSpPr/>
            <p:nvPr/>
          </p:nvSpPr>
          <p:spPr>
            <a:xfrm>
              <a:off x="13586825" y="966728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2" name="Oval 821">
              <a:extLst>
                <a:ext uri="{FF2B5EF4-FFF2-40B4-BE49-F238E27FC236}">
                  <a16:creationId xmlns:a16="http://schemas.microsoft.com/office/drawing/2014/main" id="{CDEFAC52-4376-FC54-80FF-BB32A8A8CB78}"/>
                </a:ext>
              </a:extLst>
            </p:cNvPr>
            <p:cNvSpPr/>
            <p:nvPr/>
          </p:nvSpPr>
          <p:spPr>
            <a:xfrm>
              <a:off x="13362980" y="9671439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358F645D-2A4A-5E7C-EA93-756F7061526B}"/>
                </a:ext>
              </a:extLst>
            </p:cNvPr>
            <p:cNvSpPr/>
            <p:nvPr/>
          </p:nvSpPr>
          <p:spPr>
            <a:xfrm>
              <a:off x="13746861" y="929021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D15C6DE0-2F4E-755D-7653-AB09D7E4B307}"/>
                </a:ext>
              </a:extLst>
            </p:cNvPr>
            <p:cNvSpPr/>
            <p:nvPr/>
          </p:nvSpPr>
          <p:spPr>
            <a:xfrm>
              <a:off x="13746861" y="910624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E86D08C4-70EC-D076-3651-F21EA2B18D4F}"/>
                </a:ext>
              </a:extLst>
            </p:cNvPr>
            <p:cNvSpPr/>
            <p:nvPr/>
          </p:nvSpPr>
          <p:spPr>
            <a:xfrm>
              <a:off x="13767668" y="889866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4A77F32A-F6FF-52B0-1809-0BA9BF82D915}"/>
                </a:ext>
              </a:extLst>
            </p:cNvPr>
            <p:cNvSpPr/>
            <p:nvPr/>
          </p:nvSpPr>
          <p:spPr>
            <a:xfrm>
              <a:off x="13572954" y="892225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A8B0EC75-99C7-0CD3-9E79-8293A2068784}"/>
                </a:ext>
              </a:extLst>
            </p:cNvPr>
            <p:cNvSpPr/>
            <p:nvPr/>
          </p:nvSpPr>
          <p:spPr>
            <a:xfrm>
              <a:off x="13362980" y="9294882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1E08C429-BAAA-9BF8-196B-ACDD9ED2DD0E}"/>
                </a:ext>
              </a:extLst>
            </p:cNvPr>
            <p:cNvSpPr/>
            <p:nvPr/>
          </p:nvSpPr>
          <p:spPr>
            <a:xfrm>
              <a:off x="13339911" y="889866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5677F3F9-47ED-A64F-2EE5-43337F2BA8F5}"/>
                </a:ext>
              </a:extLst>
            </p:cNvPr>
            <p:cNvSpPr/>
            <p:nvPr/>
          </p:nvSpPr>
          <p:spPr>
            <a:xfrm>
              <a:off x="13155481" y="892071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0" name="Oval 829">
              <a:extLst>
                <a:ext uri="{FF2B5EF4-FFF2-40B4-BE49-F238E27FC236}">
                  <a16:creationId xmlns:a16="http://schemas.microsoft.com/office/drawing/2014/main" id="{88C9130F-38E8-1B3E-351C-BAA63CEE6F94}"/>
                </a:ext>
              </a:extLst>
            </p:cNvPr>
            <p:cNvSpPr/>
            <p:nvPr/>
          </p:nvSpPr>
          <p:spPr>
            <a:xfrm>
              <a:off x="12955038" y="891764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FC81F623-F606-811D-3A27-AA57F7F3AB10}"/>
                </a:ext>
              </a:extLst>
            </p:cNvPr>
            <p:cNvSpPr/>
            <p:nvPr/>
          </p:nvSpPr>
          <p:spPr>
            <a:xfrm>
              <a:off x="12955038" y="9091758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91BEB819-ED7D-A9D0-3DEC-39BD1523016E}"/>
                </a:ext>
              </a:extLst>
            </p:cNvPr>
            <p:cNvSpPr/>
            <p:nvPr/>
          </p:nvSpPr>
          <p:spPr>
            <a:xfrm>
              <a:off x="12962522" y="9272724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941061AC-6366-1D97-D171-DB169DE46CEC}"/>
                </a:ext>
              </a:extLst>
            </p:cNvPr>
            <p:cNvSpPr/>
            <p:nvPr/>
          </p:nvSpPr>
          <p:spPr>
            <a:xfrm>
              <a:off x="12959432" y="9461927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132D166B-CDAA-295E-E2E4-5A59B0F500C5}"/>
                </a:ext>
              </a:extLst>
            </p:cNvPr>
            <p:cNvSpPr/>
            <p:nvPr/>
          </p:nvSpPr>
          <p:spPr>
            <a:xfrm>
              <a:off x="12955586" y="9644521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62CA6009-3593-2B7B-29EA-1DC364ED954A}"/>
                </a:ext>
              </a:extLst>
            </p:cNvPr>
            <p:cNvSpPr/>
            <p:nvPr/>
          </p:nvSpPr>
          <p:spPr>
            <a:xfrm>
              <a:off x="13134505" y="9645930"/>
              <a:ext cx="13871" cy="122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92" name="TextBox 891">
            <a:extLst>
              <a:ext uri="{FF2B5EF4-FFF2-40B4-BE49-F238E27FC236}">
                <a16:creationId xmlns:a16="http://schemas.microsoft.com/office/drawing/2014/main" id="{2053DC94-86D9-9FB6-5D67-B249460FCBB1}"/>
              </a:ext>
            </a:extLst>
          </p:cNvPr>
          <p:cNvSpPr txBox="1"/>
          <p:nvPr/>
        </p:nvSpPr>
        <p:spPr>
          <a:xfrm>
            <a:off x="11429833" y="16293471"/>
            <a:ext cx="4688338" cy="63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 Energy Parameter : </a:t>
            </a:r>
          </a:p>
        </p:txBody>
      </p:sp>
      <p:grpSp>
        <p:nvGrpSpPr>
          <p:cNvPr id="2672" name="Group 2671">
            <a:extLst>
              <a:ext uri="{FF2B5EF4-FFF2-40B4-BE49-F238E27FC236}">
                <a16:creationId xmlns:a16="http://schemas.microsoft.com/office/drawing/2014/main" id="{DDF4C90D-3BDF-ECD8-BB9C-1B1D0D0E04BD}"/>
              </a:ext>
            </a:extLst>
          </p:cNvPr>
          <p:cNvGrpSpPr/>
          <p:nvPr/>
        </p:nvGrpSpPr>
        <p:grpSpPr>
          <a:xfrm>
            <a:off x="11058241" y="17122677"/>
            <a:ext cx="9777185" cy="2951409"/>
            <a:chOff x="11058241" y="16855977"/>
            <a:chExt cx="9777185" cy="2951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4C3294D0-FAEF-F47C-E6DB-FB3934B4CF99}"/>
                    </a:ext>
                  </a:extLst>
                </p:cNvPr>
                <p:cNvSpPr txBox="1"/>
                <p:nvPr/>
              </p:nvSpPr>
              <p:spPr>
                <a:xfrm>
                  <a:off x="11058241" y="17496868"/>
                  <a:ext cx="4788844" cy="1889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1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80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80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80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801" i="1">
                                            <a:latin typeface="Cambria Math" panose="02040503050406030204" pitchFamily="18" charset="0"/>
                                          </a:rPr>
                                          <m:t>𝑆𝐴𝑥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3801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1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80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80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80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801" i="1">
                                            <a:latin typeface="Cambria Math" panose="02040503050406030204" pitchFamily="18" charset="0"/>
                                          </a:rPr>
                                          <m:t>𝐴𝑥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3801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1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1" i="1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3801" dirty="0"/>
                </a:p>
              </p:txBody>
            </p:sp>
          </mc:Choice>
          <mc:Fallback xmlns=""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4C3294D0-FAEF-F47C-E6DB-FB3934B4C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8241" y="17496868"/>
                  <a:ext cx="4788844" cy="1889772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4" name="Straight Arrow Connector 893">
              <a:extLst>
                <a:ext uri="{FF2B5EF4-FFF2-40B4-BE49-F238E27FC236}">
                  <a16:creationId xmlns:a16="http://schemas.microsoft.com/office/drawing/2014/main" id="{3E9EDCEF-B3AA-88A4-F4E7-F3019B824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48306" y="18468346"/>
              <a:ext cx="775591" cy="2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5" name="TextBox 894">
              <a:extLst>
                <a:ext uri="{FF2B5EF4-FFF2-40B4-BE49-F238E27FC236}">
                  <a16:creationId xmlns:a16="http://schemas.microsoft.com/office/drawing/2014/main" id="{C9409875-BD26-4816-A358-1EA5FE1BD9FC}"/>
                </a:ext>
              </a:extLst>
            </p:cNvPr>
            <p:cNvSpPr txBox="1"/>
            <p:nvPr/>
          </p:nvSpPr>
          <p:spPr>
            <a:xfrm>
              <a:off x="20339943" y="18049074"/>
              <a:ext cx="495483" cy="774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I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6" name="Group 895">
              <a:extLst>
                <a:ext uri="{FF2B5EF4-FFF2-40B4-BE49-F238E27FC236}">
                  <a16:creationId xmlns:a16="http://schemas.microsoft.com/office/drawing/2014/main" id="{6EC8E265-EA10-22EA-9725-321BC7707D1C}"/>
                </a:ext>
              </a:extLst>
            </p:cNvPr>
            <p:cNvGrpSpPr/>
            <p:nvPr/>
          </p:nvGrpSpPr>
          <p:grpSpPr>
            <a:xfrm>
              <a:off x="15340564" y="16855977"/>
              <a:ext cx="3814388" cy="2951409"/>
              <a:chOff x="23125314" y="7875573"/>
              <a:chExt cx="2519642" cy="2159249"/>
            </a:xfrm>
          </p:grpSpPr>
          <p:pic>
            <p:nvPicPr>
              <p:cNvPr id="897" name="Picture 896" descr="A picture containing screenshot, rectangle&#10;&#10;Description automatically generated">
                <a:extLst>
                  <a:ext uri="{FF2B5EF4-FFF2-40B4-BE49-F238E27FC236}">
                    <a16:creationId xmlns:a16="http://schemas.microsoft.com/office/drawing/2014/main" id="{32A18D7D-9CBA-5E3A-70CF-DEFF915E7A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3"/>
              <a:srcRect l="21513" t="7514" r="17672" b="11400"/>
              <a:stretch/>
            </p:blipFill>
            <p:spPr>
              <a:xfrm>
                <a:off x="23844099" y="8036164"/>
                <a:ext cx="938453" cy="865275"/>
              </a:xfrm>
              <a:prstGeom prst="rect">
                <a:avLst/>
              </a:prstGeom>
            </p:spPr>
          </p:pic>
          <p:sp>
            <p:nvSpPr>
              <p:cNvPr id="898" name="Rectangle 897">
                <a:extLst>
                  <a:ext uri="{FF2B5EF4-FFF2-40B4-BE49-F238E27FC236}">
                    <a16:creationId xmlns:a16="http://schemas.microsoft.com/office/drawing/2014/main" id="{F3E87315-C28D-08C0-3502-8631A8265CE2}"/>
                  </a:ext>
                </a:extLst>
              </p:cNvPr>
              <p:cNvSpPr/>
              <p:nvPr/>
            </p:nvSpPr>
            <p:spPr>
              <a:xfrm>
                <a:off x="24146688" y="8325908"/>
                <a:ext cx="325144" cy="28827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9" name="TextBox 898">
                    <a:extLst>
                      <a:ext uri="{FF2B5EF4-FFF2-40B4-BE49-F238E27FC236}">
                        <a16:creationId xmlns:a16="http://schemas.microsoft.com/office/drawing/2014/main" id="{56E709E9-B8A6-F806-D525-AC20017900E1}"/>
                      </a:ext>
                    </a:extLst>
                  </p:cNvPr>
                  <p:cNvSpPr txBox="1"/>
                  <p:nvPr/>
                </p:nvSpPr>
                <p:spPr>
                  <a:xfrm>
                    <a:off x="23131599" y="7935679"/>
                    <a:ext cx="614029" cy="6895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en-IN" sz="5000" dirty="0"/>
                  </a:p>
                </p:txBody>
              </p:sp>
            </mc:Choice>
            <mc:Fallback xmlns="">
              <p:sp>
                <p:nvSpPr>
                  <p:cNvPr id="899" name="TextBox 898">
                    <a:extLst>
                      <a:ext uri="{FF2B5EF4-FFF2-40B4-BE49-F238E27FC236}">
                        <a16:creationId xmlns:a16="http://schemas.microsoft.com/office/drawing/2014/main" id="{56E709E9-B8A6-F806-D525-AC2001790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31599" y="7935679"/>
                    <a:ext cx="614029" cy="689559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00" name="Straight Connector 899">
                <a:extLst>
                  <a:ext uri="{FF2B5EF4-FFF2-40B4-BE49-F238E27FC236}">
                    <a16:creationId xmlns:a16="http://schemas.microsoft.com/office/drawing/2014/main" id="{4BF0C72A-E8C8-3003-8FE0-733A0693FD49}"/>
                  </a:ext>
                </a:extLst>
              </p:cNvPr>
              <p:cNvCxnSpPr/>
              <p:nvPr/>
            </p:nvCxnSpPr>
            <p:spPr>
              <a:xfrm>
                <a:off x="23125314" y="9047390"/>
                <a:ext cx="25196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1" name="TextBox 900">
                    <a:extLst>
                      <a:ext uri="{FF2B5EF4-FFF2-40B4-BE49-F238E27FC236}">
                        <a16:creationId xmlns:a16="http://schemas.microsoft.com/office/drawing/2014/main" id="{4E28C5B5-E21A-3C3B-2D3C-1A0141975427}"/>
                      </a:ext>
                    </a:extLst>
                  </p:cNvPr>
                  <p:cNvSpPr txBox="1"/>
                  <p:nvPr/>
                </p:nvSpPr>
                <p:spPr>
                  <a:xfrm>
                    <a:off x="23197217" y="9147632"/>
                    <a:ext cx="614029" cy="6895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en-IN" sz="5000" dirty="0"/>
                  </a:p>
                </p:txBody>
              </p:sp>
            </mc:Choice>
            <mc:Fallback xmlns="">
              <p:sp>
                <p:nvSpPr>
                  <p:cNvPr id="901" name="TextBox 900">
                    <a:extLst>
                      <a:ext uri="{FF2B5EF4-FFF2-40B4-BE49-F238E27FC236}">
                        <a16:creationId xmlns:a16="http://schemas.microsoft.com/office/drawing/2014/main" id="{4E28C5B5-E21A-3C3B-2D3C-1A01419754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197217" y="9147632"/>
                    <a:ext cx="614029" cy="689559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02" name="Picture 901" descr="A picture containing screenshot, pattern, black and white&#10;&#10;Description automatically generated">
                <a:extLst>
                  <a:ext uri="{FF2B5EF4-FFF2-40B4-BE49-F238E27FC236}">
                    <a16:creationId xmlns:a16="http://schemas.microsoft.com/office/drawing/2014/main" id="{152E79EB-5E32-ED61-A634-6B2F7BAEC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6">
                <a:extLst>
                  <a:ext uri="{BEBA8EAE-BF5A-486C-A8C5-ECC9F3942E4B}">
                    <a14:imgProps xmlns:a14="http://schemas.microsoft.com/office/drawing/2010/main">
                      <a14:imgLayer r:embed="rId47"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l="21659" t="7476" r="17527" b="10957"/>
              <a:stretch/>
            </p:blipFill>
            <p:spPr>
              <a:xfrm>
                <a:off x="23850461" y="9080318"/>
                <a:ext cx="901312" cy="82772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3" name="TextBox 902">
                    <a:extLst>
                      <a:ext uri="{FF2B5EF4-FFF2-40B4-BE49-F238E27FC236}">
                        <a16:creationId xmlns:a16="http://schemas.microsoft.com/office/drawing/2014/main" id="{E492F951-7C89-8B64-9E0A-7EA56E288B88}"/>
                      </a:ext>
                    </a:extLst>
                  </p:cNvPr>
                  <p:cNvSpPr txBox="1"/>
                  <p:nvPr/>
                </p:nvSpPr>
                <p:spPr>
                  <a:xfrm>
                    <a:off x="24731955" y="7929789"/>
                    <a:ext cx="614029" cy="6895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en-IN" sz="5000" dirty="0"/>
                  </a:p>
                </p:txBody>
              </p:sp>
            </mc:Choice>
            <mc:Fallback xmlns="">
              <p:sp>
                <p:nvSpPr>
                  <p:cNvPr id="903" name="TextBox 902">
                    <a:extLst>
                      <a:ext uri="{FF2B5EF4-FFF2-40B4-BE49-F238E27FC236}">
                        <a16:creationId xmlns:a16="http://schemas.microsoft.com/office/drawing/2014/main" id="{E492F951-7C89-8B64-9E0A-7EA56E288B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31955" y="7929789"/>
                    <a:ext cx="614029" cy="689559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4" name="TextBox 903">
                    <a:extLst>
                      <a:ext uri="{FF2B5EF4-FFF2-40B4-BE49-F238E27FC236}">
                        <a16:creationId xmlns:a16="http://schemas.microsoft.com/office/drawing/2014/main" id="{763D2B46-4C14-25BA-C7F4-56E4FFC96848}"/>
                      </a:ext>
                    </a:extLst>
                  </p:cNvPr>
                  <p:cNvSpPr txBox="1"/>
                  <p:nvPr/>
                </p:nvSpPr>
                <p:spPr>
                  <a:xfrm>
                    <a:off x="24730406" y="9139672"/>
                    <a:ext cx="614029" cy="6895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en-IN" sz="5000" dirty="0"/>
                  </a:p>
                </p:txBody>
              </p:sp>
            </mc:Choice>
            <mc:Fallback xmlns="">
              <p:sp>
                <p:nvSpPr>
                  <p:cNvPr id="904" name="TextBox 903">
                    <a:extLst>
                      <a:ext uri="{FF2B5EF4-FFF2-40B4-BE49-F238E27FC236}">
                        <a16:creationId xmlns:a16="http://schemas.microsoft.com/office/drawing/2014/main" id="{763D2B46-4C14-25BA-C7F4-56E4FFC968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30406" y="9139672"/>
                    <a:ext cx="614029" cy="689559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5" name="TextBox 904">
                <a:extLst>
                  <a:ext uri="{FF2B5EF4-FFF2-40B4-BE49-F238E27FC236}">
                    <a16:creationId xmlns:a16="http://schemas.microsoft.com/office/drawing/2014/main" id="{0A83D541-EADF-029F-02DB-635CD4AE1A4F}"/>
                  </a:ext>
                </a:extLst>
              </p:cNvPr>
              <p:cNvSpPr txBox="1"/>
              <p:nvPr/>
            </p:nvSpPr>
            <p:spPr>
              <a:xfrm>
                <a:off x="25104862" y="7875573"/>
                <a:ext cx="270211" cy="418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1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IN" sz="2801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6" name="TextBox 905">
                <a:extLst>
                  <a:ext uri="{FF2B5EF4-FFF2-40B4-BE49-F238E27FC236}">
                    <a16:creationId xmlns:a16="http://schemas.microsoft.com/office/drawing/2014/main" id="{BDDFB1D6-0079-C929-388C-3DDAF7FA35AD}"/>
                  </a:ext>
                </a:extLst>
              </p:cNvPr>
              <p:cNvSpPr txBox="1"/>
              <p:nvPr/>
            </p:nvSpPr>
            <p:spPr>
              <a:xfrm>
                <a:off x="25097921" y="8422097"/>
                <a:ext cx="270211" cy="418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1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IN" sz="2801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7" name="TextBox 906">
                <a:extLst>
                  <a:ext uri="{FF2B5EF4-FFF2-40B4-BE49-F238E27FC236}">
                    <a16:creationId xmlns:a16="http://schemas.microsoft.com/office/drawing/2014/main" id="{560BBF38-16AA-AFF0-049B-CFFD5FB2DE85}"/>
                  </a:ext>
                </a:extLst>
              </p:cNvPr>
              <p:cNvSpPr txBox="1"/>
              <p:nvPr/>
            </p:nvSpPr>
            <p:spPr>
              <a:xfrm>
                <a:off x="25113808" y="9042383"/>
                <a:ext cx="270211" cy="418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1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IN" sz="2801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8" name="TextBox 907">
                <a:extLst>
                  <a:ext uri="{FF2B5EF4-FFF2-40B4-BE49-F238E27FC236}">
                    <a16:creationId xmlns:a16="http://schemas.microsoft.com/office/drawing/2014/main" id="{0F93EEF0-6B7A-DD1A-60C2-D7FFE853650E}"/>
                  </a:ext>
                </a:extLst>
              </p:cNvPr>
              <p:cNvSpPr txBox="1"/>
              <p:nvPr/>
            </p:nvSpPr>
            <p:spPr>
              <a:xfrm>
                <a:off x="25122351" y="9616059"/>
                <a:ext cx="270211" cy="418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1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IN" sz="2801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09" name="TextBox 908">
            <a:extLst>
              <a:ext uri="{FF2B5EF4-FFF2-40B4-BE49-F238E27FC236}">
                <a16:creationId xmlns:a16="http://schemas.microsoft.com/office/drawing/2014/main" id="{47F8A5D3-DDC8-ABEB-08D9-C926C4DA1D3B}"/>
              </a:ext>
            </a:extLst>
          </p:cNvPr>
          <p:cNvSpPr txBox="1"/>
          <p:nvPr/>
        </p:nvSpPr>
        <p:spPr>
          <a:xfrm>
            <a:off x="11413970" y="20371883"/>
            <a:ext cx="2781535" cy="63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 Contrast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0" name="TextBox 909">
                <a:extLst>
                  <a:ext uri="{FF2B5EF4-FFF2-40B4-BE49-F238E27FC236}">
                    <a16:creationId xmlns:a16="http://schemas.microsoft.com/office/drawing/2014/main" id="{7D58BEED-EFAF-EFCE-EAEB-68290189E98E}"/>
                  </a:ext>
                </a:extLst>
              </p:cNvPr>
              <p:cNvSpPr txBox="1"/>
              <p:nvPr/>
            </p:nvSpPr>
            <p:spPr>
              <a:xfrm>
                <a:off x="11630030" y="22243723"/>
                <a:ext cx="3396134" cy="1016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1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80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1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sz="380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1" i="1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e>
                        </m:d>
                      </m:den>
                    </m:f>
                  </m:oMath>
                </a14:m>
                <a:r>
                  <a:rPr lang="en-IN" sz="3801" dirty="0"/>
                  <a:t>   =</a:t>
                </a:r>
              </a:p>
            </p:txBody>
          </p:sp>
        </mc:Choice>
        <mc:Fallback xmlns="">
          <p:sp>
            <p:nvSpPr>
              <p:cNvPr id="910" name="TextBox 909">
                <a:extLst>
                  <a:ext uri="{FF2B5EF4-FFF2-40B4-BE49-F238E27FC236}">
                    <a16:creationId xmlns:a16="http://schemas.microsoft.com/office/drawing/2014/main" id="{7D58BEED-EFAF-EFCE-EAEB-68290189E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030" y="22243723"/>
                <a:ext cx="3396134" cy="1016172"/>
              </a:xfrm>
              <a:prstGeom prst="rect">
                <a:avLst/>
              </a:prstGeom>
              <a:blipFill>
                <a:blip r:embed="rId50"/>
                <a:stretch>
                  <a:fillRect t="-29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" name="Picture 9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10A4D4-8C31-50C7-E1BF-F2F3016117A8}"/>
              </a:ext>
            </a:extLst>
          </p:cNvPr>
          <p:cNvPicPr>
            <a:picLocks noChangeAspect="1"/>
          </p:cNvPicPr>
          <p:nvPr/>
        </p:nvPicPr>
        <p:blipFill rotWithShape="1">
          <a:blip r:embed="rId51" cstate="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4950" y="21943437"/>
            <a:ext cx="1757918" cy="1664898"/>
          </a:xfrm>
          <a:prstGeom prst="rect">
            <a:avLst/>
          </a:prstGeom>
        </p:spPr>
      </p:pic>
      <p:pic>
        <p:nvPicPr>
          <p:cNvPr id="912" name="Picture 911" descr="A picture containing shape&#10;&#10;Description automatically generated">
            <a:extLst>
              <a:ext uri="{FF2B5EF4-FFF2-40B4-BE49-F238E27FC236}">
                <a16:creationId xmlns:a16="http://schemas.microsoft.com/office/drawing/2014/main" id="{E1A53A2E-EDD3-1279-70F0-9777875D7C36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0426" y="21943438"/>
            <a:ext cx="1680221" cy="1664902"/>
          </a:xfrm>
          <a:prstGeom prst="rect">
            <a:avLst/>
          </a:prstGeom>
        </p:spPr>
      </p:pic>
      <p:cxnSp>
        <p:nvCxnSpPr>
          <p:cNvPr id="913" name="Straight Arrow Connector 912">
            <a:extLst>
              <a:ext uri="{FF2B5EF4-FFF2-40B4-BE49-F238E27FC236}">
                <a16:creationId xmlns:a16="http://schemas.microsoft.com/office/drawing/2014/main" id="{4312F660-7F0E-0775-2AB3-FCC806F2DB2C}"/>
              </a:ext>
            </a:extLst>
          </p:cNvPr>
          <p:cNvCxnSpPr>
            <a:cxnSpLocks/>
          </p:cNvCxnSpPr>
          <p:nvPr/>
        </p:nvCxnSpPr>
        <p:spPr>
          <a:xfrm>
            <a:off x="18949889" y="23939015"/>
            <a:ext cx="7628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4" name="TextBox 913">
            <a:extLst>
              <a:ext uri="{FF2B5EF4-FFF2-40B4-BE49-F238E27FC236}">
                <a16:creationId xmlns:a16="http://schemas.microsoft.com/office/drawing/2014/main" id="{049D9232-638D-494B-CF03-8B54D06347B7}"/>
              </a:ext>
            </a:extLst>
          </p:cNvPr>
          <p:cNvSpPr txBox="1"/>
          <p:nvPr/>
        </p:nvSpPr>
        <p:spPr>
          <a:xfrm>
            <a:off x="15539462" y="23683403"/>
            <a:ext cx="33221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Impulses/area</a:t>
            </a:r>
          </a:p>
        </p:txBody>
      </p:sp>
      <p:pic>
        <p:nvPicPr>
          <p:cNvPr id="915" name="Picture 914" descr="A picture containing screenshot, rectangle, square&#10;&#10;Description automatically generated">
            <a:extLst>
              <a:ext uri="{FF2B5EF4-FFF2-40B4-BE49-F238E27FC236}">
                <a16:creationId xmlns:a16="http://schemas.microsoft.com/office/drawing/2014/main" id="{0458D262-CE9B-772B-2021-903B7D5B4C82}"/>
              </a:ext>
            </a:extLst>
          </p:cNvPr>
          <p:cNvPicPr>
            <a:picLocks noChangeAspect="1"/>
          </p:cNvPicPr>
          <p:nvPr/>
        </p:nvPicPr>
        <p:blipFill rotWithShape="1"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31824" t="23003" r="28317" b="27509"/>
          <a:stretch/>
        </p:blipFill>
        <p:spPr>
          <a:xfrm>
            <a:off x="18698202" y="21943436"/>
            <a:ext cx="1757918" cy="1659599"/>
          </a:xfrm>
          <a:prstGeom prst="rect">
            <a:avLst/>
          </a:prstGeom>
        </p:spPr>
      </p:pic>
      <p:grpSp>
        <p:nvGrpSpPr>
          <p:cNvPr id="2684" name="Group 2683">
            <a:extLst>
              <a:ext uri="{FF2B5EF4-FFF2-40B4-BE49-F238E27FC236}">
                <a16:creationId xmlns:a16="http://schemas.microsoft.com/office/drawing/2014/main" id="{5577A5FC-0113-FAB7-764B-8EF9E9601E95}"/>
              </a:ext>
            </a:extLst>
          </p:cNvPr>
          <p:cNvGrpSpPr/>
          <p:nvPr/>
        </p:nvGrpSpPr>
        <p:grpSpPr>
          <a:xfrm>
            <a:off x="11104858" y="15223522"/>
            <a:ext cx="9919493" cy="9138705"/>
            <a:chOff x="11109964" y="15414022"/>
            <a:chExt cx="9939788" cy="9138705"/>
          </a:xfrm>
        </p:grpSpPr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3B66CF57-7382-29EC-4288-0F8EDB4A5E93}"/>
                </a:ext>
              </a:extLst>
            </p:cNvPr>
            <p:cNvSpPr/>
            <p:nvPr/>
          </p:nvSpPr>
          <p:spPr>
            <a:xfrm>
              <a:off x="11117600" y="15414022"/>
              <a:ext cx="9930083" cy="913870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73" name="TextBox 2372">
              <a:extLst>
                <a:ext uri="{FF2B5EF4-FFF2-40B4-BE49-F238E27FC236}">
                  <a16:creationId xmlns:a16="http://schemas.microsoft.com/office/drawing/2014/main" id="{02D7860C-5B24-88B6-9648-7C78A1ACE33C}"/>
                </a:ext>
              </a:extLst>
            </p:cNvPr>
            <p:cNvSpPr txBox="1"/>
            <p:nvPr/>
          </p:nvSpPr>
          <p:spPr>
            <a:xfrm>
              <a:off x="11109964" y="15414023"/>
              <a:ext cx="9939788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3.  Challenges (Tools) :</a:t>
              </a:r>
              <a:endParaRPr lang="en-IN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5" name="Group 2374">
            <a:extLst>
              <a:ext uri="{FF2B5EF4-FFF2-40B4-BE49-F238E27FC236}">
                <a16:creationId xmlns:a16="http://schemas.microsoft.com/office/drawing/2014/main" id="{90FE23E6-1C40-9BCD-4017-5CFA904CE4DB}"/>
              </a:ext>
            </a:extLst>
          </p:cNvPr>
          <p:cNvGrpSpPr/>
          <p:nvPr/>
        </p:nvGrpSpPr>
        <p:grpSpPr>
          <a:xfrm>
            <a:off x="11109963" y="24361776"/>
            <a:ext cx="11939467" cy="9952637"/>
            <a:chOff x="11109792" y="25124308"/>
            <a:chExt cx="11939467" cy="9952637"/>
          </a:xfrm>
        </p:grpSpPr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857C5519-4903-6777-D20C-ADC10F105249}"/>
                </a:ext>
              </a:extLst>
            </p:cNvPr>
            <p:cNvSpPr txBox="1"/>
            <p:nvPr/>
          </p:nvSpPr>
          <p:spPr>
            <a:xfrm flipH="1">
              <a:off x="14678432" y="30307068"/>
              <a:ext cx="453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  <p:sp>
          <p:nvSpPr>
            <p:cNvPr id="2030" name="Rectangle 2029">
              <a:extLst>
                <a:ext uri="{FF2B5EF4-FFF2-40B4-BE49-F238E27FC236}">
                  <a16:creationId xmlns:a16="http://schemas.microsoft.com/office/drawing/2014/main" id="{EA8D1E7C-63C4-91A3-16B5-E4523D19404B}"/>
                </a:ext>
              </a:extLst>
            </p:cNvPr>
            <p:cNvSpPr/>
            <p:nvPr/>
          </p:nvSpPr>
          <p:spPr>
            <a:xfrm>
              <a:off x="11109792" y="25125033"/>
              <a:ext cx="11939467" cy="995191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1" name="TextBox 2200">
                  <a:extLst>
                    <a:ext uri="{FF2B5EF4-FFF2-40B4-BE49-F238E27FC236}">
                      <a16:creationId xmlns:a16="http://schemas.microsoft.com/office/drawing/2014/main" id="{B85BEF7D-E486-EE03-349C-1DAD86529C7B}"/>
                    </a:ext>
                  </a:extLst>
                </p:cNvPr>
                <p:cNvSpPr txBox="1"/>
                <p:nvPr/>
              </p:nvSpPr>
              <p:spPr>
                <a:xfrm>
                  <a:off x="12657900" y="34299289"/>
                  <a:ext cx="7669211" cy="5233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𝑂𝑣𝑒𝑟𝑙𝑎𝑝𝑝𝑒𝑑</m:t>
                        </m:r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𝑠𝑒𝑛𝑠𝑜𝑟</m:t>
                        </m:r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⊛</m:t>
                        </m:r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𝑝𝑠𝑓</m:t>
                        </m:r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80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01" name="TextBox 2200">
                  <a:extLst>
                    <a:ext uri="{FF2B5EF4-FFF2-40B4-BE49-F238E27FC236}">
                      <a16:creationId xmlns:a16="http://schemas.microsoft.com/office/drawing/2014/main" id="{B85BEF7D-E486-EE03-349C-1DAD86529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7900" y="34299289"/>
                  <a:ext cx="7669211" cy="523348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74" name="TextBox 2373">
              <a:extLst>
                <a:ext uri="{FF2B5EF4-FFF2-40B4-BE49-F238E27FC236}">
                  <a16:creationId xmlns:a16="http://schemas.microsoft.com/office/drawing/2014/main" id="{36FCE83E-99F3-2FFD-3571-64815583D007}"/>
                </a:ext>
              </a:extLst>
            </p:cNvPr>
            <p:cNvSpPr txBox="1"/>
            <p:nvPr/>
          </p:nvSpPr>
          <p:spPr>
            <a:xfrm>
              <a:off x="11109793" y="25124308"/>
              <a:ext cx="11936186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3.  Simulation Results :</a:t>
              </a:r>
              <a:endParaRPr lang="en-IN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71" name="Group 2670">
            <a:extLst>
              <a:ext uri="{FF2B5EF4-FFF2-40B4-BE49-F238E27FC236}">
                <a16:creationId xmlns:a16="http://schemas.microsoft.com/office/drawing/2014/main" id="{368C2478-6CCF-5496-BCC2-B8EBFA7A01A0}"/>
              </a:ext>
            </a:extLst>
          </p:cNvPr>
          <p:cNvGrpSpPr/>
          <p:nvPr/>
        </p:nvGrpSpPr>
        <p:grpSpPr>
          <a:xfrm>
            <a:off x="11337378" y="25080062"/>
            <a:ext cx="11601456" cy="8606093"/>
            <a:chOff x="11332093" y="25075849"/>
            <a:chExt cx="12186449" cy="8706666"/>
          </a:xfrm>
        </p:grpSpPr>
        <p:pic>
          <p:nvPicPr>
            <p:cNvPr id="2379" name="Picture 2378">
              <a:extLst>
                <a:ext uri="{FF2B5EF4-FFF2-40B4-BE49-F238E27FC236}">
                  <a16:creationId xmlns:a16="http://schemas.microsoft.com/office/drawing/2014/main" id="{BE76DDE2-2C48-0867-40A3-EC8E2E568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16175013" y="31054037"/>
              <a:ext cx="2093702" cy="2119851"/>
            </a:xfrm>
            <a:prstGeom prst="rect">
              <a:avLst/>
            </a:prstGeom>
          </p:spPr>
        </p:pic>
        <p:pic>
          <p:nvPicPr>
            <p:cNvPr id="2380" name="Picture 2379">
              <a:extLst>
                <a:ext uri="{FF2B5EF4-FFF2-40B4-BE49-F238E27FC236}">
                  <a16:creationId xmlns:a16="http://schemas.microsoft.com/office/drawing/2014/main" id="{AC9A18BD-268B-F4D4-7334-68A9AFBA8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13821697" y="31038044"/>
              <a:ext cx="2220477" cy="2123595"/>
            </a:xfrm>
            <a:prstGeom prst="rect">
              <a:avLst/>
            </a:prstGeom>
          </p:spPr>
        </p:pic>
        <p:pic>
          <p:nvPicPr>
            <p:cNvPr id="2381" name="Picture 2380" descr="Chart&#10;&#10;Description automatically generated">
              <a:extLst>
                <a:ext uri="{FF2B5EF4-FFF2-40B4-BE49-F238E27FC236}">
                  <a16:creationId xmlns:a16="http://schemas.microsoft.com/office/drawing/2014/main" id="{80786300-2D32-8188-3AE4-33D774A07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6" t="7329" r="23359" b="11038"/>
            <a:stretch/>
          </p:blipFill>
          <p:spPr>
            <a:xfrm>
              <a:off x="13811711" y="28407035"/>
              <a:ext cx="2237246" cy="2134917"/>
            </a:xfrm>
            <a:prstGeom prst="rect">
              <a:avLst/>
            </a:prstGeom>
          </p:spPr>
        </p:pic>
        <p:pic>
          <p:nvPicPr>
            <p:cNvPr id="2382" name="Picture 238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692D03C0-2DFE-9CED-3422-142EDE870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4" t="7425" r="23627" b="11460"/>
            <a:stretch/>
          </p:blipFill>
          <p:spPr>
            <a:xfrm>
              <a:off x="13821410" y="25914043"/>
              <a:ext cx="2239566" cy="2097361"/>
            </a:xfrm>
            <a:prstGeom prst="rect">
              <a:avLst/>
            </a:prstGeom>
          </p:spPr>
        </p:pic>
        <p:grpSp>
          <p:nvGrpSpPr>
            <p:cNvPr id="2383" name="Group 2382">
              <a:extLst>
                <a:ext uri="{FF2B5EF4-FFF2-40B4-BE49-F238E27FC236}">
                  <a16:creationId xmlns:a16="http://schemas.microsoft.com/office/drawing/2014/main" id="{CC77223E-820B-D666-9F59-1733F9A6DE62}"/>
                </a:ext>
              </a:extLst>
            </p:cNvPr>
            <p:cNvGrpSpPr/>
            <p:nvPr/>
          </p:nvGrpSpPr>
          <p:grpSpPr>
            <a:xfrm>
              <a:off x="11442185" y="28388226"/>
              <a:ext cx="2237839" cy="2147233"/>
              <a:chOff x="1753221" y="1266825"/>
              <a:chExt cx="2164878" cy="2162175"/>
            </a:xfrm>
          </p:grpSpPr>
          <p:pic>
            <p:nvPicPr>
              <p:cNvPr id="2641" name="Picture 2640">
                <a:extLst>
                  <a:ext uri="{FF2B5EF4-FFF2-40B4-BE49-F238E27FC236}">
                    <a16:creationId xmlns:a16="http://schemas.microsoft.com/office/drawing/2014/main" id="{D4AFEB93-890A-34C7-1DC6-E2B301EF2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53221" y="1266825"/>
                <a:ext cx="2164878" cy="2162175"/>
              </a:xfrm>
              <a:prstGeom prst="rect">
                <a:avLst/>
              </a:prstGeom>
            </p:spPr>
          </p:pic>
          <p:sp>
            <p:nvSpPr>
              <p:cNvPr id="2642" name="Oval 2641">
                <a:extLst>
                  <a:ext uri="{FF2B5EF4-FFF2-40B4-BE49-F238E27FC236}">
                    <a16:creationId xmlns:a16="http://schemas.microsoft.com/office/drawing/2014/main" id="{4AC2356C-2597-EBBD-6845-72E9F7B484E0}"/>
                  </a:ext>
                </a:extLst>
              </p:cNvPr>
              <p:cNvSpPr/>
              <p:nvPr/>
            </p:nvSpPr>
            <p:spPr>
              <a:xfrm>
                <a:off x="2186354" y="168812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43" name="Oval 2642">
                <a:extLst>
                  <a:ext uri="{FF2B5EF4-FFF2-40B4-BE49-F238E27FC236}">
                    <a16:creationId xmlns:a16="http://schemas.microsoft.com/office/drawing/2014/main" id="{41641F98-8983-2467-2833-0DCCC6831272}"/>
                  </a:ext>
                </a:extLst>
              </p:cNvPr>
              <p:cNvSpPr/>
              <p:nvPr/>
            </p:nvSpPr>
            <p:spPr>
              <a:xfrm>
                <a:off x="2520787" y="168812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44" name="Oval 2643">
                <a:extLst>
                  <a:ext uri="{FF2B5EF4-FFF2-40B4-BE49-F238E27FC236}">
                    <a16:creationId xmlns:a16="http://schemas.microsoft.com/office/drawing/2014/main" id="{D64A234B-7F24-DC97-F400-87708C5F5B3F}"/>
                  </a:ext>
                </a:extLst>
              </p:cNvPr>
              <p:cNvSpPr/>
              <p:nvPr/>
            </p:nvSpPr>
            <p:spPr>
              <a:xfrm>
                <a:off x="2831229" y="168812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45" name="Oval 2644">
                <a:extLst>
                  <a:ext uri="{FF2B5EF4-FFF2-40B4-BE49-F238E27FC236}">
                    <a16:creationId xmlns:a16="http://schemas.microsoft.com/office/drawing/2014/main" id="{67211409-4846-71F6-86F7-53F9BADD46DC}"/>
                  </a:ext>
                </a:extLst>
              </p:cNvPr>
              <p:cNvSpPr/>
              <p:nvPr/>
            </p:nvSpPr>
            <p:spPr>
              <a:xfrm>
                <a:off x="3165662" y="168812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46" name="Oval 2645">
                <a:extLst>
                  <a:ext uri="{FF2B5EF4-FFF2-40B4-BE49-F238E27FC236}">
                    <a16:creationId xmlns:a16="http://schemas.microsoft.com/office/drawing/2014/main" id="{356F89B4-F8B5-E965-C34C-79782F20A221}"/>
                  </a:ext>
                </a:extLst>
              </p:cNvPr>
              <p:cNvSpPr/>
              <p:nvPr/>
            </p:nvSpPr>
            <p:spPr>
              <a:xfrm>
                <a:off x="3477235" y="168812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47" name="Oval 2646">
                <a:extLst>
                  <a:ext uri="{FF2B5EF4-FFF2-40B4-BE49-F238E27FC236}">
                    <a16:creationId xmlns:a16="http://schemas.microsoft.com/office/drawing/2014/main" id="{872AF15D-D539-7B08-382B-1A020809B87A}"/>
                  </a:ext>
                </a:extLst>
              </p:cNvPr>
              <p:cNvSpPr/>
              <p:nvPr/>
            </p:nvSpPr>
            <p:spPr>
              <a:xfrm>
                <a:off x="3333302" y="185110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48" name="Oval 2647">
                <a:extLst>
                  <a:ext uri="{FF2B5EF4-FFF2-40B4-BE49-F238E27FC236}">
                    <a16:creationId xmlns:a16="http://schemas.microsoft.com/office/drawing/2014/main" id="{96A66F6A-10FE-F590-D580-0C26CD4413AF}"/>
                  </a:ext>
                </a:extLst>
              </p:cNvPr>
              <p:cNvSpPr/>
              <p:nvPr/>
            </p:nvSpPr>
            <p:spPr>
              <a:xfrm>
                <a:off x="3015802" y="185110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49" name="Oval 2648">
                <a:extLst>
                  <a:ext uri="{FF2B5EF4-FFF2-40B4-BE49-F238E27FC236}">
                    <a16:creationId xmlns:a16="http://schemas.microsoft.com/office/drawing/2014/main" id="{6403AAB8-01E9-BAEE-E41A-80A7F46264C1}"/>
                  </a:ext>
                </a:extLst>
              </p:cNvPr>
              <p:cNvSpPr/>
              <p:nvPr/>
            </p:nvSpPr>
            <p:spPr>
              <a:xfrm>
                <a:off x="2688540" y="185110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0" name="Oval 2649">
                <a:extLst>
                  <a:ext uri="{FF2B5EF4-FFF2-40B4-BE49-F238E27FC236}">
                    <a16:creationId xmlns:a16="http://schemas.microsoft.com/office/drawing/2014/main" id="{E461169F-21F0-738D-4144-0BC690FA3C04}"/>
                  </a:ext>
                </a:extLst>
              </p:cNvPr>
              <p:cNvSpPr/>
              <p:nvPr/>
            </p:nvSpPr>
            <p:spPr>
              <a:xfrm>
                <a:off x="2367205" y="185110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1" name="Oval 2650">
                <a:extLst>
                  <a:ext uri="{FF2B5EF4-FFF2-40B4-BE49-F238E27FC236}">
                    <a16:creationId xmlns:a16="http://schemas.microsoft.com/office/drawing/2014/main" id="{00B34C54-38C9-98E1-F2CD-766C1E48EE01}"/>
                  </a:ext>
                </a:extLst>
              </p:cNvPr>
              <p:cNvSpPr/>
              <p:nvPr/>
            </p:nvSpPr>
            <p:spPr>
              <a:xfrm>
                <a:off x="2186354" y="200350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2" name="Oval 2651">
                <a:extLst>
                  <a:ext uri="{FF2B5EF4-FFF2-40B4-BE49-F238E27FC236}">
                    <a16:creationId xmlns:a16="http://schemas.microsoft.com/office/drawing/2014/main" id="{1B01C4B2-A7BB-ACEE-379E-67991AE0A006}"/>
                  </a:ext>
                </a:extLst>
              </p:cNvPr>
              <p:cNvSpPr/>
              <p:nvPr/>
            </p:nvSpPr>
            <p:spPr>
              <a:xfrm>
                <a:off x="2344345" y="215802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3" name="Oval 2652">
                <a:extLst>
                  <a:ext uri="{FF2B5EF4-FFF2-40B4-BE49-F238E27FC236}">
                    <a16:creationId xmlns:a16="http://schemas.microsoft.com/office/drawing/2014/main" id="{8526988F-74EB-C038-0D2F-127095A23B86}"/>
                  </a:ext>
                </a:extLst>
              </p:cNvPr>
              <p:cNvSpPr/>
              <p:nvPr/>
            </p:nvSpPr>
            <p:spPr>
              <a:xfrm>
                <a:off x="3333302" y="215802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4" name="Oval 2653">
                <a:extLst>
                  <a:ext uri="{FF2B5EF4-FFF2-40B4-BE49-F238E27FC236}">
                    <a16:creationId xmlns:a16="http://schemas.microsoft.com/office/drawing/2014/main" id="{6BF2A29A-B49E-5B93-6C73-1C9F5FFBB60B}"/>
                  </a:ext>
                </a:extLst>
              </p:cNvPr>
              <p:cNvSpPr/>
              <p:nvPr/>
            </p:nvSpPr>
            <p:spPr>
              <a:xfrm>
                <a:off x="3477235" y="232505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5" name="Oval 2654">
                <a:extLst>
                  <a:ext uri="{FF2B5EF4-FFF2-40B4-BE49-F238E27FC236}">
                    <a16:creationId xmlns:a16="http://schemas.microsoft.com/office/drawing/2014/main" id="{5FC30CAD-B55C-7026-84F9-1393E2070AA4}"/>
                  </a:ext>
                </a:extLst>
              </p:cNvPr>
              <p:cNvSpPr/>
              <p:nvPr/>
            </p:nvSpPr>
            <p:spPr>
              <a:xfrm>
                <a:off x="3333302" y="248110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6" name="Oval 2655">
                <a:extLst>
                  <a:ext uri="{FF2B5EF4-FFF2-40B4-BE49-F238E27FC236}">
                    <a16:creationId xmlns:a16="http://schemas.microsoft.com/office/drawing/2014/main" id="{AB76D2C0-17ED-6D30-A1E5-14EDDC0DEF3F}"/>
                  </a:ext>
                </a:extLst>
              </p:cNvPr>
              <p:cNvSpPr/>
              <p:nvPr/>
            </p:nvSpPr>
            <p:spPr>
              <a:xfrm>
                <a:off x="2854088" y="232505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7" name="Oval 2656">
                <a:extLst>
                  <a:ext uri="{FF2B5EF4-FFF2-40B4-BE49-F238E27FC236}">
                    <a16:creationId xmlns:a16="http://schemas.microsoft.com/office/drawing/2014/main" id="{34775251-BB68-90AD-ED0B-19CC471CD891}"/>
                  </a:ext>
                </a:extLst>
              </p:cNvPr>
              <p:cNvSpPr/>
              <p:nvPr/>
            </p:nvSpPr>
            <p:spPr>
              <a:xfrm>
                <a:off x="2186353" y="230219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8" name="Oval 2657">
                <a:extLst>
                  <a:ext uri="{FF2B5EF4-FFF2-40B4-BE49-F238E27FC236}">
                    <a16:creationId xmlns:a16="http://schemas.microsoft.com/office/drawing/2014/main" id="{2A719961-9205-9127-130E-3617D77A991E}"/>
                  </a:ext>
                </a:extLst>
              </p:cNvPr>
              <p:cNvSpPr/>
              <p:nvPr/>
            </p:nvSpPr>
            <p:spPr>
              <a:xfrm>
                <a:off x="2344345" y="248110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59" name="Oval 2658">
                <a:extLst>
                  <a:ext uri="{FF2B5EF4-FFF2-40B4-BE49-F238E27FC236}">
                    <a16:creationId xmlns:a16="http://schemas.microsoft.com/office/drawing/2014/main" id="{C301172F-409F-738D-70AC-C9ED4F330E31}"/>
                  </a:ext>
                </a:extLst>
              </p:cNvPr>
              <p:cNvSpPr/>
              <p:nvPr/>
            </p:nvSpPr>
            <p:spPr>
              <a:xfrm>
                <a:off x="2186353" y="261757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0" name="Oval 2659">
                <a:extLst>
                  <a:ext uri="{FF2B5EF4-FFF2-40B4-BE49-F238E27FC236}">
                    <a16:creationId xmlns:a16="http://schemas.microsoft.com/office/drawing/2014/main" id="{7A3FF5C6-3FCC-F0ED-DD0A-AADD050D9DB7}"/>
                  </a:ext>
                </a:extLst>
              </p:cNvPr>
              <p:cNvSpPr/>
              <p:nvPr/>
            </p:nvSpPr>
            <p:spPr>
              <a:xfrm>
                <a:off x="3461496" y="266329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1" name="Oval 2660">
                <a:extLst>
                  <a:ext uri="{FF2B5EF4-FFF2-40B4-BE49-F238E27FC236}">
                    <a16:creationId xmlns:a16="http://schemas.microsoft.com/office/drawing/2014/main" id="{D2F2D9E4-E017-B573-DEFA-604B3221C8EC}"/>
                  </a:ext>
                </a:extLst>
              </p:cNvPr>
              <p:cNvSpPr/>
              <p:nvPr/>
            </p:nvSpPr>
            <p:spPr>
              <a:xfrm>
                <a:off x="3333302" y="282204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2" name="Oval 2661">
                <a:extLst>
                  <a:ext uri="{FF2B5EF4-FFF2-40B4-BE49-F238E27FC236}">
                    <a16:creationId xmlns:a16="http://schemas.microsoft.com/office/drawing/2014/main" id="{7AA077FD-781A-7B59-080B-6A2E44F4D02B}"/>
                  </a:ext>
                </a:extLst>
              </p:cNvPr>
              <p:cNvSpPr/>
              <p:nvPr/>
            </p:nvSpPr>
            <p:spPr>
              <a:xfrm>
                <a:off x="3484355" y="296198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3" name="Oval 2662">
                <a:extLst>
                  <a:ext uri="{FF2B5EF4-FFF2-40B4-BE49-F238E27FC236}">
                    <a16:creationId xmlns:a16="http://schemas.microsoft.com/office/drawing/2014/main" id="{8F19B3AC-2648-09EF-F576-44C5EF1BA072}"/>
                  </a:ext>
                </a:extLst>
              </p:cNvPr>
              <p:cNvSpPr/>
              <p:nvPr/>
            </p:nvSpPr>
            <p:spPr>
              <a:xfrm>
                <a:off x="3038661" y="284490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4" name="Oval 2663">
                <a:extLst>
                  <a:ext uri="{FF2B5EF4-FFF2-40B4-BE49-F238E27FC236}">
                    <a16:creationId xmlns:a16="http://schemas.microsoft.com/office/drawing/2014/main" id="{930A6CF5-C4A1-779F-D589-ABB457827C99}"/>
                  </a:ext>
                </a:extLst>
              </p:cNvPr>
              <p:cNvSpPr/>
              <p:nvPr/>
            </p:nvSpPr>
            <p:spPr>
              <a:xfrm>
                <a:off x="2831229" y="298484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5" name="Oval 2664">
                <a:extLst>
                  <a:ext uri="{FF2B5EF4-FFF2-40B4-BE49-F238E27FC236}">
                    <a16:creationId xmlns:a16="http://schemas.microsoft.com/office/drawing/2014/main" id="{ED3FC882-A833-4387-FE2E-BC53E0523BED}"/>
                  </a:ext>
                </a:extLst>
              </p:cNvPr>
              <p:cNvSpPr/>
              <p:nvPr/>
            </p:nvSpPr>
            <p:spPr>
              <a:xfrm>
                <a:off x="3188521" y="298484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6" name="Oval 2665">
                <a:extLst>
                  <a:ext uri="{FF2B5EF4-FFF2-40B4-BE49-F238E27FC236}">
                    <a16:creationId xmlns:a16="http://schemas.microsoft.com/office/drawing/2014/main" id="{5648E647-25B9-AEA0-7305-D48F63C5E5ED}"/>
                  </a:ext>
                </a:extLst>
              </p:cNvPr>
              <p:cNvSpPr/>
              <p:nvPr/>
            </p:nvSpPr>
            <p:spPr>
              <a:xfrm>
                <a:off x="2688540" y="282204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7" name="Oval 2666">
                <a:extLst>
                  <a:ext uri="{FF2B5EF4-FFF2-40B4-BE49-F238E27FC236}">
                    <a16:creationId xmlns:a16="http://schemas.microsoft.com/office/drawing/2014/main" id="{FC214F08-C8E7-F64D-3C8A-A82CEDE12407}"/>
                  </a:ext>
                </a:extLst>
              </p:cNvPr>
              <p:cNvSpPr/>
              <p:nvPr/>
            </p:nvSpPr>
            <p:spPr>
              <a:xfrm>
                <a:off x="2345017" y="279918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8" name="Oval 2667">
                <a:extLst>
                  <a:ext uri="{FF2B5EF4-FFF2-40B4-BE49-F238E27FC236}">
                    <a16:creationId xmlns:a16="http://schemas.microsoft.com/office/drawing/2014/main" id="{5CE998F7-54CA-DB16-1D96-482C73AAE6A8}"/>
                  </a:ext>
                </a:extLst>
              </p:cNvPr>
              <p:cNvSpPr/>
              <p:nvPr/>
            </p:nvSpPr>
            <p:spPr>
              <a:xfrm>
                <a:off x="2186352" y="29619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69" name="Oval 2668">
                <a:extLst>
                  <a:ext uri="{FF2B5EF4-FFF2-40B4-BE49-F238E27FC236}">
                    <a16:creationId xmlns:a16="http://schemas.microsoft.com/office/drawing/2014/main" id="{0BFA391F-A77E-C6DC-B23D-0AC49F9F0174}"/>
                  </a:ext>
                </a:extLst>
              </p:cNvPr>
              <p:cNvSpPr/>
              <p:nvPr/>
            </p:nvSpPr>
            <p:spPr>
              <a:xfrm>
                <a:off x="2496796" y="29619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70" name="Oval 2669">
                <a:extLst>
                  <a:ext uri="{FF2B5EF4-FFF2-40B4-BE49-F238E27FC236}">
                    <a16:creationId xmlns:a16="http://schemas.microsoft.com/office/drawing/2014/main" id="{7BC213F4-9C00-338D-90EA-6F741346485D}"/>
                  </a:ext>
                </a:extLst>
              </p:cNvPr>
              <p:cNvSpPr/>
              <p:nvPr/>
            </p:nvSpPr>
            <p:spPr>
              <a:xfrm>
                <a:off x="3507214" y="200350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384" name="Group 2383">
              <a:extLst>
                <a:ext uri="{FF2B5EF4-FFF2-40B4-BE49-F238E27FC236}">
                  <a16:creationId xmlns:a16="http://schemas.microsoft.com/office/drawing/2014/main" id="{89A6B7C8-4CBC-B3FC-A698-E33467B8BD75}"/>
                </a:ext>
              </a:extLst>
            </p:cNvPr>
            <p:cNvGrpSpPr/>
            <p:nvPr/>
          </p:nvGrpSpPr>
          <p:grpSpPr>
            <a:xfrm>
              <a:off x="11446766" y="25893772"/>
              <a:ext cx="2237839" cy="2110543"/>
              <a:chOff x="1734792" y="1266825"/>
              <a:chExt cx="2164878" cy="2162175"/>
            </a:xfrm>
          </p:grpSpPr>
          <p:pic>
            <p:nvPicPr>
              <p:cNvPr id="2623" name="Picture 2622">
                <a:extLst>
                  <a:ext uri="{FF2B5EF4-FFF2-40B4-BE49-F238E27FC236}">
                    <a16:creationId xmlns:a16="http://schemas.microsoft.com/office/drawing/2014/main" id="{5670A534-C5AC-2723-C5A1-B94924382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34792" y="1266825"/>
                <a:ext cx="2164878" cy="2162175"/>
              </a:xfrm>
              <a:prstGeom prst="rect">
                <a:avLst/>
              </a:prstGeom>
            </p:spPr>
          </p:pic>
          <p:sp>
            <p:nvSpPr>
              <p:cNvPr id="2624" name="Oval 2623">
                <a:extLst>
                  <a:ext uri="{FF2B5EF4-FFF2-40B4-BE49-F238E27FC236}">
                    <a16:creationId xmlns:a16="http://schemas.microsoft.com/office/drawing/2014/main" id="{0F693B2A-E905-BB04-FD8A-1FD68D6F4EDB}"/>
                  </a:ext>
                </a:extLst>
              </p:cNvPr>
              <p:cNvSpPr/>
              <p:nvPr/>
            </p:nvSpPr>
            <p:spPr>
              <a:xfrm>
                <a:off x="2186354" y="168812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25" name="Oval 2624">
                <a:extLst>
                  <a:ext uri="{FF2B5EF4-FFF2-40B4-BE49-F238E27FC236}">
                    <a16:creationId xmlns:a16="http://schemas.microsoft.com/office/drawing/2014/main" id="{90B5F188-6414-D396-8E8C-B4E78BC5FB1F}"/>
                  </a:ext>
                </a:extLst>
              </p:cNvPr>
              <p:cNvSpPr/>
              <p:nvPr/>
            </p:nvSpPr>
            <p:spPr>
              <a:xfrm>
                <a:off x="2520787" y="168812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26" name="Oval 2625">
                <a:extLst>
                  <a:ext uri="{FF2B5EF4-FFF2-40B4-BE49-F238E27FC236}">
                    <a16:creationId xmlns:a16="http://schemas.microsoft.com/office/drawing/2014/main" id="{08B3B11E-1DB2-606C-61F7-1AD22F407516}"/>
                  </a:ext>
                </a:extLst>
              </p:cNvPr>
              <p:cNvSpPr/>
              <p:nvPr/>
            </p:nvSpPr>
            <p:spPr>
              <a:xfrm>
                <a:off x="2831229" y="168812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27" name="Oval 2626">
                <a:extLst>
                  <a:ext uri="{FF2B5EF4-FFF2-40B4-BE49-F238E27FC236}">
                    <a16:creationId xmlns:a16="http://schemas.microsoft.com/office/drawing/2014/main" id="{F4725A91-B79F-C6CB-0EE4-734162F8C4A8}"/>
                  </a:ext>
                </a:extLst>
              </p:cNvPr>
              <p:cNvSpPr/>
              <p:nvPr/>
            </p:nvSpPr>
            <p:spPr>
              <a:xfrm>
                <a:off x="3165662" y="168812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28" name="Oval 2627">
                <a:extLst>
                  <a:ext uri="{FF2B5EF4-FFF2-40B4-BE49-F238E27FC236}">
                    <a16:creationId xmlns:a16="http://schemas.microsoft.com/office/drawing/2014/main" id="{4FD1E4F9-68ED-B524-F441-07E8A85E6A7B}"/>
                  </a:ext>
                </a:extLst>
              </p:cNvPr>
              <p:cNvSpPr/>
              <p:nvPr/>
            </p:nvSpPr>
            <p:spPr>
              <a:xfrm>
                <a:off x="3477235" y="168812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29" name="Oval 2628">
                <a:extLst>
                  <a:ext uri="{FF2B5EF4-FFF2-40B4-BE49-F238E27FC236}">
                    <a16:creationId xmlns:a16="http://schemas.microsoft.com/office/drawing/2014/main" id="{A5808B85-3DD2-1854-BB00-95EE77EA084A}"/>
                  </a:ext>
                </a:extLst>
              </p:cNvPr>
              <p:cNvSpPr/>
              <p:nvPr/>
            </p:nvSpPr>
            <p:spPr>
              <a:xfrm>
                <a:off x="2186354" y="200350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0" name="Oval 2629">
                <a:extLst>
                  <a:ext uri="{FF2B5EF4-FFF2-40B4-BE49-F238E27FC236}">
                    <a16:creationId xmlns:a16="http://schemas.microsoft.com/office/drawing/2014/main" id="{16B03D81-F1DD-0E80-B8C3-559A22F4A80F}"/>
                  </a:ext>
                </a:extLst>
              </p:cNvPr>
              <p:cNvSpPr/>
              <p:nvPr/>
            </p:nvSpPr>
            <p:spPr>
              <a:xfrm>
                <a:off x="3477235" y="232505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1" name="Oval 2630">
                <a:extLst>
                  <a:ext uri="{FF2B5EF4-FFF2-40B4-BE49-F238E27FC236}">
                    <a16:creationId xmlns:a16="http://schemas.microsoft.com/office/drawing/2014/main" id="{43E91FA1-C47B-D07E-9816-378E148B8E3D}"/>
                  </a:ext>
                </a:extLst>
              </p:cNvPr>
              <p:cNvSpPr/>
              <p:nvPr/>
            </p:nvSpPr>
            <p:spPr>
              <a:xfrm>
                <a:off x="2854088" y="232505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2" name="Oval 2631">
                <a:extLst>
                  <a:ext uri="{FF2B5EF4-FFF2-40B4-BE49-F238E27FC236}">
                    <a16:creationId xmlns:a16="http://schemas.microsoft.com/office/drawing/2014/main" id="{DEB0D7EE-9670-1402-A214-8D56A83A3729}"/>
                  </a:ext>
                </a:extLst>
              </p:cNvPr>
              <p:cNvSpPr/>
              <p:nvPr/>
            </p:nvSpPr>
            <p:spPr>
              <a:xfrm>
                <a:off x="2186353" y="230219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3" name="Oval 2632">
                <a:extLst>
                  <a:ext uri="{FF2B5EF4-FFF2-40B4-BE49-F238E27FC236}">
                    <a16:creationId xmlns:a16="http://schemas.microsoft.com/office/drawing/2014/main" id="{50314BDE-3C41-A04D-52C5-1B65F6C7CE97}"/>
                  </a:ext>
                </a:extLst>
              </p:cNvPr>
              <p:cNvSpPr/>
              <p:nvPr/>
            </p:nvSpPr>
            <p:spPr>
              <a:xfrm>
                <a:off x="2186353" y="261757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4" name="Oval 2633">
                <a:extLst>
                  <a:ext uri="{FF2B5EF4-FFF2-40B4-BE49-F238E27FC236}">
                    <a16:creationId xmlns:a16="http://schemas.microsoft.com/office/drawing/2014/main" id="{21634CC0-6B08-B18F-565B-097B33163600}"/>
                  </a:ext>
                </a:extLst>
              </p:cNvPr>
              <p:cNvSpPr/>
              <p:nvPr/>
            </p:nvSpPr>
            <p:spPr>
              <a:xfrm>
                <a:off x="3461496" y="266329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5" name="Oval 2634">
                <a:extLst>
                  <a:ext uri="{FF2B5EF4-FFF2-40B4-BE49-F238E27FC236}">
                    <a16:creationId xmlns:a16="http://schemas.microsoft.com/office/drawing/2014/main" id="{CF718C89-9C14-6127-22FE-9602EA0274D3}"/>
                  </a:ext>
                </a:extLst>
              </p:cNvPr>
              <p:cNvSpPr/>
              <p:nvPr/>
            </p:nvSpPr>
            <p:spPr>
              <a:xfrm>
                <a:off x="3484355" y="296198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6" name="Oval 2635">
                <a:extLst>
                  <a:ext uri="{FF2B5EF4-FFF2-40B4-BE49-F238E27FC236}">
                    <a16:creationId xmlns:a16="http://schemas.microsoft.com/office/drawing/2014/main" id="{FFDD51D5-081B-0B39-50C5-0A10D3D55297}"/>
                  </a:ext>
                </a:extLst>
              </p:cNvPr>
              <p:cNvSpPr/>
              <p:nvPr/>
            </p:nvSpPr>
            <p:spPr>
              <a:xfrm>
                <a:off x="2831229" y="298484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7" name="Oval 2636">
                <a:extLst>
                  <a:ext uri="{FF2B5EF4-FFF2-40B4-BE49-F238E27FC236}">
                    <a16:creationId xmlns:a16="http://schemas.microsoft.com/office/drawing/2014/main" id="{8C5FA02A-F60E-8811-5056-D97BBA7D0EFA}"/>
                  </a:ext>
                </a:extLst>
              </p:cNvPr>
              <p:cNvSpPr/>
              <p:nvPr/>
            </p:nvSpPr>
            <p:spPr>
              <a:xfrm>
                <a:off x="3188521" y="298484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8" name="Oval 2637">
                <a:extLst>
                  <a:ext uri="{FF2B5EF4-FFF2-40B4-BE49-F238E27FC236}">
                    <a16:creationId xmlns:a16="http://schemas.microsoft.com/office/drawing/2014/main" id="{A7C99C73-6A1F-A257-C778-F9CB21187BCD}"/>
                  </a:ext>
                </a:extLst>
              </p:cNvPr>
              <p:cNvSpPr/>
              <p:nvPr/>
            </p:nvSpPr>
            <p:spPr>
              <a:xfrm>
                <a:off x="2186352" y="29619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39" name="Oval 2638">
                <a:extLst>
                  <a:ext uri="{FF2B5EF4-FFF2-40B4-BE49-F238E27FC236}">
                    <a16:creationId xmlns:a16="http://schemas.microsoft.com/office/drawing/2014/main" id="{2BE5CD1B-E86A-DD98-7B76-2DF1F305E88E}"/>
                  </a:ext>
                </a:extLst>
              </p:cNvPr>
              <p:cNvSpPr/>
              <p:nvPr/>
            </p:nvSpPr>
            <p:spPr>
              <a:xfrm>
                <a:off x="2496796" y="29619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40" name="Oval 2639">
                <a:extLst>
                  <a:ext uri="{FF2B5EF4-FFF2-40B4-BE49-F238E27FC236}">
                    <a16:creationId xmlns:a16="http://schemas.microsoft.com/office/drawing/2014/main" id="{87728557-F222-3685-BA06-E599D0F1DA0E}"/>
                  </a:ext>
                </a:extLst>
              </p:cNvPr>
              <p:cNvSpPr/>
              <p:nvPr/>
            </p:nvSpPr>
            <p:spPr>
              <a:xfrm>
                <a:off x="3507214" y="200350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385" name="Group 2384">
              <a:extLst>
                <a:ext uri="{FF2B5EF4-FFF2-40B4-BE49-F238E27FC236}">
                  <a16:creationId xmlns:a16="http://schemas.microsoft.com/office/drawing/2014/main" id="{55C6A212-A582-5820-81B7-8FCC58498D6B}"/>
                </a:ext>
              </a:extLst>
            </p:cNvPr>
            <p:cNvGrpSpPr/>
            <p:nvPr/>
          </p:nvGrpSpPr>
          <p:grpSpPr>
            <a:xfrm rot="5400000">
              <a:off x="14668097" y="26952044"/>
              <a:ext cx="445546" cy="2494819"/>
              <a:chOff x="7541437" y="990913"/>
              <a:chExt cx="331073" cy="1987596"/>
            </a:xfrm>
          </p:grpSpPr>
          <p:pic>
            <p:nvPicPr>
              <p:cNvPr id="2616" name="Picture 2615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1ADF2F3E-374E-9FAA-CF2C-0B326EADA9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1" t="5994" r="16199" b="9233"/>
              <a:stretch/>
            </p:blipFill>
            <p:spPr>
              <a:xfrm>
                <a:off x="7541437" y="1021353"/>
                <a:ext cx="184071" cy="1859170"/>
              </a:xfrm>
              <a:prstGeom prst="rect">
                <a:avLst/>
              </a:prstGeom>
            </p:spPr>
          </p:pic>
          <p:sp>
            <p:nvSpPr>
              <p:cNvPr id="2617" name="TextBox 2616">
                <a:extLst>
                  <a:ext uri="{FF2B5EF4-FFF2-40B4-BE49-F238E27FC236}">
                    <a16:creationId xmlns:a16="http://schemas.microsoft.com/office/drawing/2014/main" id="{9B8DA796-165F-C564-150F-1EE20B33FF38}"/>
                  </a:ext>
                </a:extLst>
              </p:cNvPr>
              <p:cNvSpPr txBox="1"/>
              <p:nvPr/>
            </p:nvSpPr>
            <p:spPr>
              <a:xfrm>
                <a:off x="7652743" y="2643672"/>
                <a:ext cx="180509" cy="33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I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2" name="TextBox 2621">
                <a:extLst>
                  <a:ext uri="{FF2B5EF4-FFF2-40B4-BE49-F238E27FC236}">
                    <a16:creationId xmlns:a16="http://schemas.microsoft.com/office/drawing/2014/main" id="{65192205-1949-8B81-167A-1A5EDC04E27C}"/>
                  </a:ext>
                </a:extLst>
              </p:cNvPr>
              <p:cNvSpPr txBox="1"/>
              <p:nvPr/>
            </p:nvSpPr>
            <p:spPr>
              <a:xfrm>
                <a:off x="7637281" y="990913"/>
                <a:ext cx="235229" cy="334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I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386" name="Picture 2385" descr="Chart, scatter chart&#10;&#10;Description automatically generated">
              <a:extLst>
                <a:ext uri="{FF2B5EF4-FFF2-40B4-BE49-F238E27FC236}">
                  <a16:creationId xmlns:a16="http://schemas.microsoft.com/office/drawing/2014/main" id="{0F954D51-CC93-C2AD-F280-A6EF85AF4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9" t="5374" r="7579" b="4951"/>
            <a:stretch/>
          </p:blipFill>
          <p:spPr>
            <a:xfrm>
              <a:off x="18697776" y="25840848"/>
              <a:ext cx="4266927" cy="3206043"/>
            </a:xfrm>
            <a:prstGeom prst="rect">
              <a:avLst/>
            </a:prstGeom>
          </p:spPr>
        </p:pic>
        <p:cxnSp>
          <p:nvCxnSpPr>
            <p:cNvPr id="2387" name="Straight Arrow Connector 2386">
              <a:extLst>
                <a:ext uri="{FF2B5EF4-FFF2-40B4-BE49-F238E27FC236}">
                  <a16:creationId xmlns:a16="http://schemas.microsoft.com/office/drawing/2014/main" id="{0F8CFCB2-51E0-B2C3-6251-D2945BCACD38}"/>
                </a:ext>
              </a:extLst>
            </p:cNvPr>
            <p:cNvCxnSpPr>
              <a:cxnSpLocks/>
            </p:cNvCxnSpPr>
            <p:nvPr/>
          </p:nvCxnSpPr>
          <p:spPr>
            <a:xfrm>
              <a:off x="21482216" y="26300841"/>
              <a:ext cx="78026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8" name="TextBox 2387">
              <a:extLst>
                <a:ext uri="{FF2B5EF4-FFF2-40B4-BE49-F238E27FC236}">
                  <a16:creationId xmlns:a16="http://schemas.microsoft.com/office/drawing/2014/main" id="{5484CE63-A033-D0E3-38CA-FE35446359C3}"/>
                </a:ext>
              </a:extLst>
            </p:cNvPr>
            <p:cNvSpPr txBox="1"/>
            <p:nvPr/>
          </p:nvSpPr>
          <p:spPr>
            <a:xfrm flipH="1">
              <a:off x="19325538" y="26084503"/>
              <a:ext cx="2754878" cy="716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Information 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Regime</a:t>
              </a:r>
              <a:endPara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89" name="Picture 2388" descr="Chart, scatter chart&#10;&#10;Description automatically generated">
              <a:extLst>
                <a:ext uri="{FF2B5EF4-FFF2-40B4-BE49-F238E27FC236}">
                  <a16:creationId xmlns:a16="http://schemas.microsoft.com/office/drawing/2014/main" id="{C032E828-6275-9E63-389A-DB7B0763C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0" t="4762" r="7108" b="3699"/>
            <a:stretch/>
          </p:blipFill>
          <p:spPr>
            <a:xfrm>
              <a:off x="18662571" y="30057882"/>
              <a:ext cx="4308682" cy="3285525"/>
            </a:xfrm>
            <a:prstGeom prst="rect">
              <a:avLst/>
            </a:prstGeom>
          </p:spPr>
        </p:pic>
        <p:sp>
          <p:nvSpPr>
            <p:cNvPr id="2390" name="TextBox 2389">
              <a:extLst>
                <a:ext uri="{FF2B5EF4-FFF2-40B4-BE49-F238E27FC236}">
                  <a16:creationId xmlns:a16="http://schemas.microsoft.com/office/drawing/2014/main" id="{D034B199-29C4-23B9-23E6-403DBABFB16B}"/>
                </a:ext>
              </a:extLst>
            </p:cNvPr>
            <p:cNvSpPr txBox="1"/>
            <p:nvPr/>
          </p:nvSpPr>
          <p:spPr>
            <a:xfrm>
              <a:off x="18147138" y="25075849"/>
              <a:ext cx="5371404" cy="8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parameter as a function of Impulse’s Number</a:t>
              </a:r>
              <a:endParaRPr lang="en-I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1" name="TextBox 2390">
              <a:extLst>
                <a:ext uri="{FF2B5EF4-FFF2-40B4-BE49-F238E27FC236}">
                  <a16:creationId xmlns:a16="http://schemas.microsoft.com/office/drawing/2014/main" id="{92AA0704-BE4A-9E6B-A978-756439D7739C}"/>
                </a:ext>
              </a:extLst>
            </p:cNvPr>
            <p:cNvSpPr txBox="1"/>
            <p:nvPr/>
          </p:nvSpPr>
          <p:spPr>
            <a:xfrm rot="16200000">
              <a:off x="17245775" y="27268141"/>
              <a:ext cx="2590004" cy="42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parameter (R)</a:t>
              </a:r>
              <a:endPara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TextBox 2391">
              <a:extLst>
                <a:ext uri="{FF2B5EF4-FFF2-40B4-BE49-F238E27FC236}">
                  <a16:creationId xmlns:a16="http://schemas.microsoft.com/office/drawing/2014/main" id="{B3AD52A3-2B29-9714-C6F6-FF6B3B729C8E}"/>
                </a:ext>
              </a:extLst>
            </p:cNvPr>
            <p:cNvSpPr txBox="1"/>
            <p:nvPr/>
          </p:nvSpPr>
          <p:spPr>
            <a:xfrm>
              <a:off x="18728985" y="28997421"/>
              <a:ext cx="2509599" cy="40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Impulses</a:t>
              </a:r>
              <a:endPara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93" name="Straight Arrow Connector 2392">
              <a:extLst>
                <a:ext uri="{FF2B5EF4-FFF2-40B4-BE49-F238E27FC236}">
                  <a16:creationId xmlns:a16="http://schemas.microsoft.com/office/drawing/2014/main" id="{863ED343-B0F1-CA6C-9671-9F532F2215FE}"/>
                </a:ext>
              </a:extLst>
            </p:cNvPr>
            <p:cNvCxnSpPr>
              <a:cxnSpLocks/>
            </p:cNvCxnSpPr>
            <p:nvPr/>
          </p:nvCxnSpPr>
          <p:spPr>
            <a:xfrm>
              <a:off x="21073269" y="29197775"/>
              <a:ext cx="1307400" cy="69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94" name="TextBox 2393">
              <a:extLst>
                <a:ext uri="{FF2B5EF4-FFF2-40B4-BE49-F238E27FC236}">
                  <a16:creationId xmlns:a16="http://schemas.microsoft.com/office/drawing/2014/main" id="{5BFEB37F-968D-315E-7FDB-D7994D55C399}"/>
                </a:ext>
              </a:extLst>
            </p:cNvPr>
            <p:cNvSpPr txBox="1"/>
            <p:nvPr/>
          </p:nvSpPr>
          <p:spPr>
            <a:xfrm>
              <a:off x="18430697" y="29294433"/>
              <a:ext cx="4877134" cy="84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Contrast parameter as a function of Impulse’s Number</a:t>
              </a:r>
              <a:endParaRPr lang="en-I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TextBox 2394">
              <a:extLst>
                <a:ext uri="{FF2B5EF4-FFF2-40B4-BE49-F238E27FC236}">
                  <a16:creationId xmlns:a16="http://schemas.microsoft.com/office/drawing/2014/main" id="{980B741F-1A33-8B2F-BF13-6C54F0254576}"/>
                </a:ext>
              </a:extLst>
            </p:cNvPr>
            <p:cNvSpPr txBox="1"/>
            <p:nvPr/>
          </p:nvSpPr>
          <p:spPr>
            <a:xfrm>
              <a:off x="18761464" y="33334475"/>
              <a:ext cx="2583803" cy="40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Impulses</a:t>
              </a:r>
              <a:endPara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96" name="Straight Arrow Connector 2395">
              <a:extLst>
                <a:ext uri="{FF2B5EF4-FFF2-40B4-BE49-F238E27FC236}">
                  <a16:creationId xmlns:a16="http://schemas.microsoft.com/office/drawing/2014/main" id="{44D86660-C850-85FF-E176-D286659E2967}"/>
                </a:ext>
              </a:extLst>
            </p:cNvPr>
            <p:cNvCxnSpPr>
              <a:cxnSpLocks/>
            </p:cNvCxnSpPr>
            <p:nvPr/>
          </p:nvCxnSpPr>
          <p:spPr>
            <a:xfrm>
              <a:off x="21142533" y="33534353"/>
              <a:ext cx="1307400" cy="69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97" name="TextBox 2396">
              <a:extLst>
                <a:ext uri="{FF2B5EF4-FFF2-40B4-BE49-F238E27FC236}">
                  <a16:creationId xmlns:a16="http://schemas.microsoft.com/office/drawing/2014/main" id="{BEB5BBF4-CFB3-551A-64AD-1DA658A7B996}"/>
                </a:ext>
              </a:extLst>
            </p:cNvPr>
            <p:cNvSpPr txBox="1"/>
            <p:nvPr/>
          </p:nvSpPr>
          <p:spPr>
            <a:xfrm rot="16200000">
              <a:off x="17013506" y="31543244"/>
              <a:ext cx="3099736" cy="42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Contrast parameter (C) </a:t>
              </a:r>
              <a:endPara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TextBox 2397">
              <a:extLst>
                <a:ext uri="{FF2B5EF4-FFF2-40B4-BE49-F238E27FC236}">
                  <a16:creationId xmlns:a16="http://schemas.microsoft.com/office/drawing/2014/main" id="{FFDB7ACB-8318-F04D-ABF6-8BB1BB533A64}"/>
                </a:ext>
              </a:extLst>
            </p:cNvPr>
            <p:cNvSpPr txBox="1"/>
            <p:nvPr/>
          </p:nvSpPr>
          <p:spPr>
            <a:xfrm flipH="1">
              <a:off x="20629884" y="30137143"/>
              <a:ext cx="2143110" cy="40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Contrast Regime</a:t>
              </a:r>
              <a:endParaRPr lang="en-IN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99" name="Straight Arrow Connector 2398">
              <a:extLst>
                <a:ext uri="{FF2B5EF4-FFF2-40B4-BE49-F238E27FC236}">
                  <a16:creationId xmlns:a16="http://schemas.microsoft.com/office/drawing/2014/main" id="{743DC0B8-7CD8-7C92-0DA4-F3E3F422B1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20523" y="30351250"/>
              <a:ext cx="709253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0" name="Rectangle 2399">
              <a:extLst>
                <a:ext uri="{FF2B5EF4-FFF2-40B4-BE49-F238E27FC236}">
                  <a16:creationId xmlns:a16="http://schemas.microsoft.com/office/drawing/2014/main" id="{AAA47F32-D04C-7B5E-2D75-810021D17611}"/>
                </a:ext>
              </a:extLst>
            </p:cNvPr>
            <p:cNvSpPr/>
            <p:nvPr/>
          </p:nvSpPr>
          <p:spPr>
            <a:xfrm>
              <a:off x="11913544" y="26327322"/>
              <a:ext cx="1365378" cy="1261737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01" name="Rectangle 2400">
              <a:extLst>
                <a:ext uri="{FF2B5EF4-FFF2-40B4-BE49-F238E27FC236}">
                  <a16:creationId xmlns:a16="http://schemas.microsoft.com/office/drawing/2014/main" id="{5DFB7E75-3FC0-B767-73AE-16A6F1BA5EE7}"/>
                </a:ext>
              </a:extLst>
            </p:cNvPr>
            <p:cNvSpPr/>
            <p:nvPr/>
          </p:nvSpPr>
          <p:spPr>
            <a:xfrm>
              <a:off x="11912869" y="28827929"/>
              <a:ext cx="1365378" cy="1261737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02" name="Rectangle 2401">
              <a:extLst>
                <a:ext uri="{FF2B5EF4-FFF2-40B4-BE49-F238E27FC236}">
                  <a16:creationId xmlns:a16="http://schemas.microsoft.com/office/drawing/2014/main" id="{E9505D0C-751A-7C8D-13A6-50A356EBD89B}"/>
                </a:ext>
              </a:extLst>
            </p:cNvPr>
            <p:cNvSpPr/>
            <p:nvPr/>
          </p:nvSpPr>
          <p:spPr>
            <a:xfrm>
              <a:off x="12079267" y="28989195"/>
              <a:ext cx="1025084" cy="983111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03" name="Rectangle 2402">
              <a:extLst>
                <a:ext uri="{FF2B5EF4-FFF2-40B4-BE49-F238E27FC236}">
                  <a16:creationId xmlns:a16="http://schemas.microsoft.com/office/drawing/2014/main" id="{25961B65-8E61-E6F0-6169-65E77ADA9CA4}"/>
                </a:ext>
              </a:extLst>
            </p:cNvPr>
            <p:cNvSpPr/>
            <p:nvPr/>
          </p:nvSpPr>
          <p:spPr>
            <a:xfrm>
              <a:off x="13826916" y="25926459"/>
              <a:ext cx="2229254" cy="2054488"/>
            </a:xfrm>
            <a:prstGeom prst="rect">
              <a:avLst/>
            </a:prstGeom>
            <a:noFill/>
            <a:ln w="28575">
              <a:solidFill>
                <a:srgbClr val="FF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C00000"/>
                </a:solidFill>
              </a:endParaRPr>
            </a:p>
          </p:txBody>
        </p:sp>
        <p:sp>
          <p:nvSpPr>
            <p:cNvPr id="2404" name="Rectangle 2403">
              <a:extLst>
                <a:ext uri="{FF2B5EF4-FFF2-40B4-BE49-F238E27FC236}">
                  <a16:creationId xmlns:a16="http://schemas.microsoft.com/office/drawing/2014/main" id="{42D04D6A-5656-C390-1B58-29ADC8233427}"/>
                </a:ext>
              </a:extLst>
            </p:cNvPr>
            <p:cNvSpPr/>
            <p:nvPr/>
          </p:nvSpPr>
          <p:spPr>
            <a:xfrm>
              <a:off x="13828893" y="28414695"/>
              <a:ext cx="2210409" cy="2112603"/>
            </a:xfrm>
            <a:prstGeom prst="rect">
              <a:avLst/>
            </a:prstGeom>
            <a:noFill/>
            <a:ln w="28575">
              <a:solidFill>
                <a:srgbClr val="FF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05" name="Rectangle 2404">
              <a:extLst>
                <a:ext uri="{FF2B5EF4-FFF2-40B4-BE49-F238E27FC236}">
                  <a16:creationId xmlns:a16="http://schemas.microsoft.com/office/drawing/2014/main" id="{6729AD50-A8BF-CEFE-5763-B33D42278DB3}"/>
                </a:ext>
              </a:extLst>
            </p:cNvPr>
            <p:cNvSpPr/>
            <p:nvPr/>
          </p:nvSpPr>
          <p:spPr>
            <a:xfrm>
              <a:off x="13823177" y="31049561"/>
              <a:ext cx="2210443" cy="2098317"/>
            </a:xfrm>
            <a:prstGeom prst="rect">
              <a:avLst/>
            </a:prstGeom>
            <a:noFill/>
            <a:ln w="28575">
              <a:solidFill>
                <a:srgbClr val="FF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06" name="Rectangle 2405">
              <a:extLst>
                <a:ext uri="{FF2B5EF4-FFF2-40B4-BE49-F238E27FC236}">
                  <a16:creationId xmlns:a16="http://schemas.microsoft.com/office/drawing/2014/main" id="{FF01494B-73CB-38BC-BCA6-79D3AE5DF08E}"/>
                </a:ext>
              </a:extLst>
            </p:cNvPr>
            <p:cNvSpPr/>
            <p:nvPr/>
          </p:nvSpPr>
          <p:spPr>
            <a:xfrm>
              <a:off x="14365684" y="26426476"/>
              <a:ext cx="1135562" cy="1063196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07" name="Rectangle 2406">
              <a:extLst>
                <a:ext uri="{FF2B5EF4-FFF2-40B4-BE49-F238E27FC236}">
                  <a16:creationId xmlns:a16="http://schemas.microsoft.com/office/drawing/2014/main" id="{4362DA44-C964-31D8-41D4-3DB6CA40A37F}"/>
                </a:ext>
              </a:extLst>
            </p:cNvPr>
            <p:cNvSpPr/>
            <p:nvPr/>
          </p:nvSpPr>
          <p:spPr>
            <a:xfrm>
              <a:off x="14355119" y="28922592"/>
              <a:ext cx="1134243" cy="1063196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08" name="Rectangle 2407">
              <a:extLst>
                <a:ext uri="{FF2B5EF4-FFF2-40B4-BE49-F238E27FC236}">
                  <a16:creationId xmlns:a16="http://schemas.microsoft.com/office/drawing/2014/main" id="{BE9D9667-4B94-1ECC-82F7-77E4FF4EC132}"/>
                </a:ext>
              </a:extLst>
            </p:cNvPr>
            <p:cNvSpPr/>
            <p:nvPr/>
          </p:nvSpPr>
          <p:spPr>
            <a:xfrm>
              <a:off x="14367362" y="31537102"/>
              <a:ext cx="1135562" cy="1063196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09" name="TextBox 2408">
              <a:extLst>
                <a:ext uri="{FF2B5EF4-FFF2-40B4-BE49-F238E27FC236}">
                  <a16:creationId xmlns:a16="http://schemas.microsoft.com/office/drawing/2014/main" id="{B3A85B5F-1131-844F-4082-7D1B39D56EEB}"/>
                </a:ext>
              </a:extLst>
            </p:cNvPr>
            <p:cNvSpPr txBox="1"/>
            <p:nvPr/>
          </p:nvSpPr>
          <p:spPr>
            <a:xfrm>
              <a:off x="11448135" y="25900695"/>
              <a:ext cx="76675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(a1)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0" name="TextBox 2409">
              <a:extLst>
                <a:ext uri="{FF2B5EF4-FFF2-40B4-BE49-F238E27FC236}">
                  <a16:creationId xmlns:a16="http://schemas.microsoft.com/office/drawing/2014/main" id="{6A5E8109-5120-F1BB-BB9C-7C0D9B5438C7}"/>
                </a:ext>
              </a:extLst>
            </p:cNvPr>
            <p:cNvSpPr txBox="1"/>
            <p:nvPr/>
          </p:nvSpPr>
          <p:spPr>
            <a:xfrm>
              <a:off x="11461234" y="28400714"/>
              <a:ext cx="833118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(a2)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1" name="TextBox 2410">
              <a:extLst>
                <a:ext uri="{FF2B5EF4-FFF2-40B4-BE49-F238E27FC236}">
                  <a16:creationId xmlns:a16="http://schemas.microsoft.com/office/drawing/2014/main" id="{A7507DB8-6A6E-3615-13C3-6A3AF4F3FA14}"/>
                </a:ext>
              </a:extLst>
            </p:cNvPr>
            <p:cNvSpPr txBox="1"/>
            <p:nvPr/>
          </p:nvSpPr>
          <p:spPr>
            <a:xfrm>
              <a:off x="13828893" y="25898399"/>
              <a:ext cx="79283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(b1)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2" name="TextBox 2411">
              <a:extLst>
                <a:ext uri="{FF2B5EF4-FFF2-40B4-BE49-F238E27FC236}">
                  <a16:creationId xmlns:a16="http://schemas.microsoft.com/office/drawing/2014/main" id="{ED9834F8-2A34-F091-E4E9-7A1B1BDDE85C}"/>
                </a:ext>
              </a:extLst>
            </p:cNvPr>
            <p:cNvSpPr txBox="1"/>
            <p:nvPr/>
          </p:nvSpPr>
          <p:spPr>
            <a:xfrm>
              <a:off x="13826234" y="28430227"/>
              <a:ext cx="79283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(b2)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3" name="TextBox 2412">
              <a:extLst>
                <a:ext uri="{FF2B5EF4-FFF2-40B4-BE49-F238E27FC236}">
                  <a16:creationId xmlns:a16="http://schemas.microsoft.com/office/drawing/2014/main" id="{2B3F4706-E5A3-C82F-BD62-0E273535980C}"/>
                </a:ext>
              </a:extLst>
            </p:cNvPr>
            <p:cNvSpPr txBox="1"/>
            <p:nvPr/>
          </p:nvSpPr>
          <p:spPr>
            <a:xfrm>
              <a:off x="13859931" y="31058514"/>
              <a:ext cx="79283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(b3)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4" name="TextBox 2413">
              <a:extLst>
                <a:ext uri="{FF2B5EF4-FFF2-40B4-BE49-F238E27FC236}">
                  <a16:creationId xmlns:a16="http://schemas.microsoft.com/office/drawing/2014/main" id="{1891E221-C683-BAE1-E3D5-3266BF70CEAD}"/>
                </a:ext>
              </a:extLst>
            </p:cNvPr>
            <p:cNvSpPr txBox="1"/>
            <p:nvPr/>
          </p:nvSpPr>
          <p:spPr>
            <a:xfrm>
              <a:off x="16163769" y="25874153"/>
              <a:ext cx="792836" cy="3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(c1)</a:t>
              </a:r>
              <a:endParaRPr lang="en-I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5" name="TextBox 2414">
              <a:extLst>
                <a:ext uri="{FF2B5EF4-FFF2-40B4-BE49-F238E27FC236}">
                  <a16:creationId xmlns:a16="http://schemas.microsoft.com/office/drawing/2014/main" id="{969F1FBA-B8FA-5499-364E-524F8A9A52C1}"/>
                </a:ext>
              </a:extLst>
            </p:cNvPr>
            <p:cNvSpPr txBox="1"/>
            <p:nvPr/>
          </p:nvSpPr>
          <p:spPr>
            <a:xfrm>
              <a:off x="16163769" y="28397685"/>
              <a:ext cx="792836" cy="3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(c2)</a:t>
              </a:r>
              <a:endParaRPr lang="en-I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6" name="TextBox 2415">
              <a:extLst>
                <a:ext uri="{FF2B5EF4-FFF2-40B4-BE49-F238E27FC236}">
                  <a16:creationId xmlns:a16="http://schemas.microsoft.com/office/drawing/2014/main" id="{6F5E3315-967B-07CD-73FD-D148D874EFDF}"/>
                </a:ext>
              </a:extLst>
            </p:cNvPr>
            <p:cNvSpPr txBox="1"/>
            <p:nvPr/>
          </p:nvSpPr>
          <p:spPr>
            <a:xfrm>
              <a:off x="16163769" y="31080440"/>
              <a:ext cx="79283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(c3)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7" name="TextBox 2416">
              <a:extLst>
                <a:ext uri="{FF2B5EF4-FFF2-40B4-BE49-F238E27FC236}">
                  <a16:creationId xmlns:a16="http://schemas.microsoft.com/office/drawing/2014/main" id="{33303B15-2A1A-AC77-C91A-86BF5F0D6295}"/>
                </a:ext>
              </a:extLst>
            </p:cNvPr>
            <p:cNvSpPr txBox="1"/>
            <p:nvPr/>
          </p:nvSpPr>
          <p:spPr>
            <a:xfrm>
              <a:off x="19013494" y="25924343"/>
              <a:ext cx="79283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(d1)</a:t>
              </a:r>
              <a:endParaRPr lang="en-I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8" name="TextBox 2417">
              <a:extLst>
                <a:ext uri="{FF2B5EF4-FFF2-40B4-BE49-F238E27FC236}">
                  <a16:creationId xmlns:a16="http://schemas.microsoft.com/office/drawing/2014/main" id="{67700AA0-4351-ADFB-3257-50EDF8B71280}"/>
                </a:ext>
              </a:extLst>
            </p:cNvPr>
            <p:cNvSpPr txBox="1"/>
            <p:nvPr/>
          </p:nvSpPr>
          <p:spPr>
            <a:xfrm>
              <a:off x="19134161" y="30122012"/>
              <a:ext cx="79283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(d2)</a:t>
              </a:r>
              <a:endParaRPr lang="en-I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9" name="TextBox 2418">
              <a:extLst>
                <a:ext uri="{FF2B5EF4-FFF2-40B4-BE49-F238E27FC236}">
                  <a16:creationId xmlns:a16="http://schemas.microsoft.com/office/drawing/2014/main" id="{DDF3FF75-493F-8935-0C64-C617A6261544}"/>
                </a:ext>
              </a:extLst>
            </p:cNvPr>
            <p:cNvSpPr txBox="1"/>
            <p:nvPr/>
          </p:nvSpPr>
          <p:spPr>
            <a:xfrm>
              <a:off x="12001979" y="25446451"/>
              <a:ext cx="1152723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MPIR</a:t>
              </a:r>
              <a:endParaRPr lang="en-I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0" name="TextBox 2419">
              <a:extLst>
                <a:ext uri="{FF2B5EF4-FFF2-40B4-BE49-F238E27FC236}">
                  <a16:creationId xmlns:a16="http://schemas.microsoft.com/office/drawing/2014/main" id="{A977AA62-1D8C-97D6-89D4-91773FAA7964}"/>
                </a:ext>
              </a:extLst>
            </p:cNvPr>
            <p:cNvSpPr txBox="1"/>
            <p:nvPr/>
          </p:nvSpPr>
          <p:spPr>
            <a:xfrm>
              <a:off x="13738160" y="25443758"/>
              <a:ext cx="246877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Overlapped Area</a:t>
              </a:r>
              <a:endParaRPr lang="en-I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1" name="TextBox 2420">
              <a:extLst>
                <a:ext uri="{FF2B5EF4-FFF2-40B4-BE49-F238E27FC236}">
                  <a16:creationId xmlns:a16="http://schemas.microsoft.com/office/drawing/2014/main" id="{BDA25729-0893-C5FB-7F3D-8AD4D05E029A}"/>
                </a:ext>
              </a:extLst>
            </p:cNvPr>
            <p:cNvSpPr txBox="1"/>
            <p:nvPr/>
          </p:nvSpPr>
          <p:spPr>
            <a:xfrm>
              <a:off x="16127093" y="25443758"/>
              <a:ext cx="2258180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Extended FOV</a:t>
              </a:r>
              <a:endParaRPr lang="en-I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2" name="TextBox 2421">
              <a:extLst>
                <a:ext uri="{FF2B5EF4-FFF2-40B4-BE49-F238E27FC236}">
                  <a16:creationId xmlns:a16="http://schemas.microsoft.com/office/drawing/2014/main" id="{25840BA1-5151-CBCA-1ACB-8D6E1EC580F0}"/>
                </a:ext>
              </a:extLst>
            </p:cNvPr>
            <p:cNvSpPr txBox="1"/>
            <p:nvPr/>
          </p:nvSpPr>
          <p:spPr>
            <a:xfrm>
              <a:off x="12032523" y="25884061"/>
              <a:ext cx="1755237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MPIR = 17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3" name="TextBox 2422">
              <a:extLst>
                <a:ext uri="{FF2B5EF4-FFF2-40B4-BE49-F238E27FC236}">
                  <a16:creationId xmlns:a16="http://schemas.microsoft.com/office/drawing/2014/main" id="{7A62A60F-BCB1-5229-E05D-A94BE070F530}"/>
                </a:ext>
              </a:extLst>
            </p:cNvPr>
            <p:cNvSpPr txBox="1"/>
            <p:nvPr/>
          </p:nvSpPr>
          <p:spPr>
            <a:xfrm>
              <a:off x="12010802" y="28407519"/>
              <a:ext cx="1738114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MPIR = 29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4" name="TextBox 2423">
              <a:extLst>
                <a:ext uri="{FF2B5EF4-FFF2-40B4-BE49-F238E27FC236}">
                  <a16:creationId xmlns:a16="http://schemas.microsoft.com/office/drawing/2014/main" id="{2A273A3D-F273-FCCC-5EF8-36BCBAD17342}"/>
                </a:ext>
              </a:extLst>
            </p:cNvPr>
            <p:cNvSpPr txBox="1"/>
            <p:nvPr/>
          </p:nvSpPr>
          <p:spPr>
            <a:xfrm>
              <a:off x="12492457" y="31033668"/>
              <a:ext cx="1269717" cy="3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MPIR = 68</a:t>
              </a:r>
              <a:endParaRPr lang="en-I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25" name="Group 2424">
              <a:extLst>
                <a:ext uri="{FF2B5EF4-FFF2-40B4-BE49-F238E27FC236}">
                  <a16:creationId xmlns:a16="http://schemas.microsoft.com/office/drawing/2014/main" id="{36765552-8B9A-1C6A-3989-2CE1841C4505}"/>
                </a:ext>
              </a:extLst>
            </p:cNvPr>
            <p:cNvGrpSpPr/>
            <p:nvPr/>
          </p:nvGrpSpPr>
          <p:grpSpPr>
            <a:xfrm rot="5400000">
              <a:off x="14626634" y="32250250"/>
              <a:ext cx="531052" cy="2500088"/>
              <a:chOff x="8265004" y="3211097"/>
              <a:chExt cx="428981" cy="2383977"/>
            </a:xfrm>
          </p:grpSpPr>
          <p:pic>
            <p:nvPicPr>
              <p:cNvPr id="2608" name="Picture 2607" descr="A picture containing text, monitor, kitchen appliance&#10;&#10;Description automatically generated">
                <a:extLst>
                  <a:ext uri="{FF2B5EF4-FFF2-40B4-BE49-F238E27FC236}">
                    <a16:creationId xmlns:a16="http://schemas.microsoft.com/office/drawing/2014/main" id="{C718B4BA-11F8-5004-49D7-13A0E44013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18" t="6108" r="16459" b="9614"/>
              <a:stretch/>
            </p:blipFill>
            <p:spPr>
              <a:xfrm>
                <a:off x="8265004" y="3295820"/>
                <a:ext cx="184666" cy="2152480"/>
              </a:xfrm>
              <a:prstGeom prst="rect">
                <a:avLst/>
              </a:prstGeom>
            </p:spPr>
          </p:pic>
          <p:sp>
            <p:nvSpPr>
              <p:cNvPr id="2609" name="TextBox 2608">
                <a:extLst>
                  <a:ext uri="{FF2B5EF4-FFF2-40B4-BE49-F238E27FC236}">
                    <a16:creationId xmlns:a16="http://schemas.microsoft.com/office/drawing/2014/main" id="{886AF343-D5D9-04A3-D951-F2166354ACA2}"/>
                  </a:ext>
                </a:extLst>
              </p:cNvPr>
              <p:cNvSpPr txBox="1"/>
              <p:nvPr/>
            </p:nvSpPr>
            <p:spPr>
              <a:xfrm>
                <a:off x="8365454" y="5194308"/>
                <a:ext cx="255718" cy="400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I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5" name="TextBox 2614">
                <a:extLst>
                  <a:ext uri="{FF2B5EF4-FFF2-40B4-BE49-F238E27FC236}">
                    <a16:creationId xmlns:a16="http://schemas.microsoft.com/office/drawing/2014/main" id="{D007AF4A-1384-33B3-FB24-209ED4544AC9}"/>
                  </a:ext>
                </a:extLst>
              </p:cNvPr>
              <p:cNvSpPr txBox="1"/>
              <p:nvPr/>
            </p:nvSpPr>
            <p:spPr>
              <a:xfrm>
                <a:off x="8333465" y="3211097"/>
                <a:ext cx="360520" cy="400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en-I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426" name="Picture 242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B6F58B0-E41B-2B38-D066-AB76329F6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7367" r="23375" b="11377"/>
            <a:stretch/>
          </p:blipFill>
          <p:spPr>
            <a:xfrm>
              <a:off x="16157512" y="25914043"/>
              <a:ext cx="2110497" cy="2063679"/>
            </a:xfrm>
            <a:prstGeom prst="rect">
              <a:avLst/>
            </a:prstGeom>
          </p:spPr>
        </p:pic>
        <p:pic>
          <p:nvPicPr>
            <p:cNvPr id="2427" name="Picture 242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20B7719-9B2A-7334-598B-B82BEEB52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71" t="6124" r="16441" b="10905"/>
            <a:stretch/>
          </p:blipFill>
          <p:spPr>
            <a:xfrm rot="5400000">
              <a:off x="17140388" y="27122336"/>
              <a:ext cx="206927" cy="1997149"/>
            </a:xfrm>
            <a:prstGeom prst="rect">
              <a:avLst/>
            </a:prstGeom>
          </p:spPr>
        </p:pic>
        <p:sp>
          <p:nvSpPr>
            <p:cNvPr id="2428" name="TextBox 2427">
              <a:extLst>
                <a:ext uri="{FF2B5EF4-FFF2-40B4-BE49-F238E27FC236}">
                  <a16:creationId xmlns:a16="http://schemas.microsoft.com/office/drawing/2014/main" id="{A8195929-0FD5-2163-9C57-E7F3F9F96F36}"/>
                </a:ext>
              </a:extLst>
            </p:cNvPr>
            <p:cNvSpPr txBox="1"/>
            <p:nvPr/>
          </p:nvSpPr>
          <p:spPr>
            <a:xfrm rot="5400000">
              <a:off x="16103532" y="27996859"/>
              <a:ext cx="316563" cy="42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1" name="TextBox 2430">
              <a:extLst>
                <a:ext uri="{FF2B5EF4-FFF2-40B4-BE49-F238E27FC236}">
                  <a16:creationId xmlns:a16="http://schemas.microsoft.com/office/drawing/2014/main" id="{C1244E4E-14E5-4240-49C5-1477F9AB0F94}"/>
                </a:ext>
              </a:extLst>
            </p:cNvPr>
            <p:cNvSpPr txBox="1"/>
            <p:nvPr/>
          </p:nvSpPr>
          <p:spPr>
            <a:xfrm rot="5400000">
              <a:off x="17941968" y="27992401"/>
              <a:ext cx="511172" cy="42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32" name="Picture 2431" descr="Chart&#10;&#10;Description automatically generated">
              <a:extLst>
                <a:ext uri="{FF2B5EF4-FFF2-40B4-BE49-F238E27FC236}">
                  <a16:creationId xmlns:a16="http://schemas.microsoft.com/office/drawing/2014/main" id="{97D1BE54-CE14-F1D4-5EF1-E85F53AE3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0" t="6717" r="16521" b="11274"/>
            <a:stretch/>
          </p:blipFill>
          <p:spPr>
            <a:xfrm rot="5400000">
              <a:off x="14809583" y="29587741"/>
              <a:ext cx="205873" cy="2224911"/>
            </a:xfrm>
            <a:prstGeom prst="rect">
              <a:avLst/>
            </a:prstGeom>
          </p:spPr>
        </p:pic>
        <p:sp>
          <p:nvSpPr>
            <p:cNvPr id="2433" name="TextBox 2432">
              <a:extLst>
                <a:ext uri="{FF2B5EF4-FFF2-40B4-BE49-F238E27FC236}">
                  <a16:creationId xmlns:a16="http://schemas.microsoft.com/office/drawing/2014/main" id="{E0241794-8B92-787B-E37B-F59C0C85BE3E}"/>
                </a:ext>
              </a:extLst>
            </p:cNvPr>
            <p:cNvSpPr txBox="1"/>
            <p:nvPr/>
          </p:nvSpPr>
          <p:spPr>
            <a:xfrm rot="5400000">
              <a:off x="13797837" y="30642485"/>
              <a:ext cx="316563" cy="42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3" name="TextBox 2442">
              <a:extLst>
                <a:ext uri="{FF2B5EF4-FFF2-40B4-BE49-F238E27FC236}">
                  <a16:creationId xmlns:a16="http://schemas.microsoft.com/office/drawing/2014/main" id="{575647AE-7610-D8B1-B951-88163EABF52D}"/>
                </a:ext>
              </a:extLst>
            </p:cNvPr>
            <p:cNvSpPr txBox="1"/>
            <p:nvPr/>
          </p:nvSpPr>
          <p:spPr>
            <a:xfrm rot="5400000">
              <a:off x="15742121" y="30628508"/>
              <a:ext cx="431966" cy="42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44" name="Picture 244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A8971E49-E99C-A60E-583E-1E7296F3E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3" t="7357" r="23239" b="11033"/>
            <a:stretch/>
          </p:blipFill>
          <p:spPr>
            <a:xfrm>
              <a:off x="16157512" y="28406637"/>
              <a:ext cx="2102282" cy="2109388"/>
            </a:xfrm>
            <a:prstGeom prst="rect">
              <a:avLst/>
            </a:prstGeom>
          </p:spPr>
        </p:pic>
        <p:pic>
          <p:nvPicPr>
            <p:cNvPr id="2445" name="Picture 244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64D47468-8EA5-EE09-DAD4-35EAAA983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71" t="6124" r="16441" b="10905"/>
            <a:stretch/>
          </p:blipFill>
          <p:spPr>
            <a:xfrm rot="5400000">
              <a:off x="17104400" y="29701526"/>
              <a:ext cx="206927" cy="1997149"/>
            </a:xfrm>
            <a:prstGeom prst="rect">
              <a:avLst/>
            </a:prstGeom>
          </p:spPr>
        </p:pic>
        <p:sp>
          <p:nvSpPr>
            <p:cNvPr id="2446" name="TextBox 2445">
              <a:extLst>
                <a:ext uri="{FF2B5EF4-FFF2-40B4-BE49-F238E27FC236}">
                  <a16:creationId xmlns:a16="http://schemas.microsoft.com/office/drawing/2014/main" id="{3FD7E981-E834-49A9-A6A7-AA27DC81255A}"/>
                </a:ext>
              </a:extLst>
            </p:cNvPr>
            <p:cNvSpPr txBox="1"/>
            <p:nvPr/>
          </p:nvSpPr>
          <p:spPr>
            <a:xfrm rot="5400000">
              <a:off x="16087554" y="30606840"/>
              <a:ext cx="316563" cy="42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9" name="TextBox 2448">
              <a:extLst>
                <a:ext uri="{FF2B5EF4-FFF2-40B4-BE49-F238E27FC236}">
                  <a16:creationId xmlns:a16="http://schemas.microsoft.com/office/drawing/2014/main" id="{1FB6025A-A494-ECA5-AB3B-2ED95D8A5DDB}"/>
                </a:ext>
              </a:extLst>
            </p:cNvPr>
            <p:cNvSpPr txBox="1"/>
            <p:nvPr/>
          </p:nvSpPr>
          <p:spPr>
            <a:xfrm rot="5400000">
              <a:off x="17905980" y="30583109"/>
              <a:ext cx="511172" cy="42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0" name="Rectangle 2449">
              <a:extLst>
                <a:ext uri="{FF2B5EF4-FFF2-40B4-BE49-F238E27FC236}">
                  <a16:creationId xmlns:a16="http://schemas.microsoft.com/office/drawing/2014/main" id="{CEE62CE1-662D-9FFD-3613-543285E1FA9A}"/>
                </a:ext>
              </a:extLst>
            </p:cNvPr>
            <p:cNvSpPr/>
            <p:nvPr/>
          </p:nvSpPr>
          <p:spPr>
            <a:xfrm>
              <a:off x="16640413" y="26404520"/>
              <a:ext cx="1135562" cy="1063196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51" name="Rectangle 2450">
              <a:extLst>
                <a:ext uri="{FF2B5EF4-FFF2-40B4-BE49-F238E27FC236}">
                  <a16:creationId xmlns:a16="http://schemas.microsoft.com/office/drawing/2014/main" id="{3448F20C-881D-C446-1298-E5CA31BA27B3}"/>
                </a:ext>
              </a:extLst>
            </p:cNvPr>
            <p:cNvSpPr/>
            <p:nvPr/>
          </p:nvSpPr>
          <p:spPr>
            <a:xfrm>
              <a:off x="16171755" y="25932202"/>
              <a:ext cx="2088040" cy="2037924"/>
            </a:xfrm>
            <a:prstGeom prst="rect">
              <a:avLst/>
            </a:prstGeom>
            <a:noFill/>
            <a:ln w="28575">
              <a:solidFill>
                <a:srgbClr val="FF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52" name="Rectangle 2451">
              <a:extLst>
                <a:ext uri="{FF2B5EF4-FFF2-40B4-BE49-F238E27FC236}">
                  <a16:creationId xmlns:a16="http://schemas.microsoft.com/office/drawing/2014/main" id="{B1521EA2-0CB1-7893-D5C0-1132C911327D}"/>
                </a:ext>
              </a:extLst>
            </p:cNvPr>
            <p:cNvSpPr/>
            <p:nvPr/>
          </p:nvSpPr>
          <p:spPr>
            <a:xfrm>
              <a:off x="16634743" y="28924141"/>
              <a:ext cx="1134243" cy="1063196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53" name="Rectangle 2452">
              <a:extLst>
                <a:ext uri="{FF2B5EF4-FFF2-40B4-BE49-F238E27FC236}">
                  <a16:creationId xmlns:a16="http://schemas.microsoft.com/office/drawing/2014/main" id="{63AC6D5A-82D8-2B7B-7A18-99E96FC2D562}"/>
                </a:ext>
              </a:extLst>
            </p:cNvPr>
            <p:cNvSpPr/>
            <p:nvPr/>
          </p:nvSpPr>
          <p:spPr>
            <a:xfrm>
              <a:off x="16161595" y="28407815"/>
              <a:ext cx="2080832" cy="2086406"/>
            </a:xfrm>
            <a:prstGeom prst="rect">
              <a:avLst/>
            </a:prstGeom>
            <a:noFill/>
            <a:ln w="28575">
              <a:solidFill>
                <a:srgbClr val="FF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54" name="Rectangle 2453">
              <a:extLst>
                <a:ext uri="{FF2B5EF4-FFF2-40B4-BE49-F238E27FC236}">
                  <a16:creationId xmlns:a16="http://schemas.microsoft.com/office/drawing/2014/main" id="{DEAAF75D-A71C-053C-AA18-72C95D68FED2}"/>
                </a:ext>
              </a:extLst>
            </p:cNvPr>
            <p:cNvSpPr/>
            <p:nvPr/>
          </p:nvSpPr>
          <p:spPr>
            <a:xfrm>
              <a:off x="16187224" y="31036406"/>
              <a:ext cx="2048176" cy="2119851"/>
            </a:xfrm>
            <a:prstGeom prst="rect">
              <a:avLst/>
            </a:prstGeom>
            <a:noFill/>
            <a:ln w="28575">
              <a:solidFill>
                <a:srgbClr val="FF4B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55" name="Rectangle 2454">
              <a:extLst>
                <a:ext uri="{FF2B5EF4-FFF2-40B4-BE49-F238E27FC236}">
                  <a16:creationId xmlns:a16="http://schemas.microsoft.com/office/drawing/2014/main" id="{D49872F1-F395-979B-960B-594E2B78F28F}"/>
                </a:ext>
              </a:extLst>
            </p:cNvPr>
            <p:cNvSpPr/>
            <p:nvPr/>
          </p:nvSpPr>
          <p:spPr>
            <a:xfrm>
              <a:off x="16643529" y="31522937"/>
              <a:ext cx="1135562" cy="1063196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456" name="Picture 245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D78EDBC-B73F-6911-448A-BE014A745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71" t="6124" r="16441" b="10905"/>
            <a:stretch/>
          </p:blipFill>
          <p:spPr>
            <a:xfrm rot="5400000">
              <a:off x="17115378" y="32346593"/>
              <a:ext cx="206927" cy="1997149"/>
            </a:xfrm>
            <a:prstGeom prst="rect">
              <a:avLst/>
            </a:prstGeom>
          </p:spPr>
        </p:pic>
        <p:sp>
          <p:nvSpPr>
            <p:cNvPr id="2459" name="TextBox 2458">
              <a:extLst>
                <a:ext uri="{FF2B5EF4-FFF2-40B4-BE49-F238E27FC236}">
                  <a16:creationId xmlns:a16="http://schemas.microsoft.com/office/drawing/2014/main" id="{CE7E3258-404A-C0BC-A15B-22C4963391B0}"/>
                </a:ext>
              </a:extLst>
            </p:cNvPr>
            <p:cNvSpPr txBox="1"/>
            <p:nvPr/>
          </p:nvSpPr>
          <p:spPr>
            <a:xfrm rot="5400000">
              <a:off x="17916958" y="33316786"/>
              <a:ext cx="511172" cy="42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" name="TextBox 2459">
              <a:extLst>
                <a:ext uri="{FF2B5EF4-FFF2-40B4-BE49-F238E27FC236}">
                  <a16:creationId xmlns:a16="http://schemas.microsoft.com/office/drawing/2014/main" id="{FB7E68BD-8770-7F4D-602E-08ECF2BD0A34}"/>
                </a:ext>
              </a:extLst>
            </p:cNvPr>
            <p:cNvSpPr txBox="1"/>
            <p:nvPr/>
          </p:nvSpPr>
          <p:spPr>
            <a:xfrm rot="5400000">
              <a:off x="16111882" y="33324234"/>
              <a:ext cx="316563" cy="42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1" name="TextBox 2460">
              <a:extLst>
                <a:ext uri="{FF2B5EF4-FFF2-40B4-BE49-F238E27FC236}">
                  <a16:creationId xmlns:a16="http://schemas.microsoft.com/office/drawing/2014/main" id="{19B1CE3F-604E-110A-A138-9A978F18766F}"/>
                </a:ext>
              </a:extLst>
            </p:cNvPr>
            <p:cNvSpPr txBox="1"/>
            <p:nvPr/>
          </p:nvSpPr>
          <p:spPr>
            <a:xfrm>
              <a:off x="16181274" y="25913539"/>
              <a:ext cx="79283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(c1)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2" name="TextBox 2461">
              <a:extLst>
                <a:ext uri="{FF2B5EF4-FFF2-40B4-BE49-F238E27FC236}">
                  <a16:creationId xmlns:a16="http://schemas.microsoft.com/office/drawing/2014/main" id="{87F8DA94-24A0-E6AF-AEF4-1BA57D498FA6}"/>
                </a:ext>
              </a:extLst>
            </p:cNvPr>
            <p:cNvSpPr txBox="1"/>
            <p:nvPr/>
          </p:nvSpPr>
          <p:spPr>
            <a:xfrm>
              <a:off x="16163331" y="28398573"/>
              <a:ext cx="792836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(c2)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3" name="Frame 2462">
              <a:extLst>
                <a:ext uri="{FF2B5EF4-FFF2-40B4-BE49-F238E27FC236}">
                  <a16:creationId xmlns:a16="http://schemas.microsoft.com/office/drawing/2014/main" id="{01657AC0-BD24-ADAC-F282-952DBBF73C2B}"/>
                </a:ext>
              </a:extLst>
            </p:cNvPr>
            <p:cNvSpPr/>
            <p:nvPr/>
          </p:nvSpPr>
          <p:spPr>
            <a:xfrm>
              <a:off x="12028178" y="26404520"/>
              <a:ext cx="1151018" cy="1057172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pic>
          <p:nvPicPr>
            <p:cNvPr id="2464" name="Picture 246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91A882A-8015-14F4-C3D3-ED5ABCA95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3" t="7529" r="17941" b="11809"/>
            <a:stretch/>
          </p:blipFill>
          <p:spPr>
            <a:xfrm>
              <a:off x="11398162" y="31042513"/>
              <a:ext cx="2244628" cy="2107609"/>
            </a:xfrm>
            <a:prstGeom prst="rect">
              <a:avLst/>
            </a:prstGeom>
          </p:spPr>
        </p:pic>
        <p:sp>
          <p:nvSpPr>
            <p:cNvPr id="2465" name="Oval 2464">
              <a:extLst>
                <a:ext uri="{FF2B5EF4-FFF2-40B4-BE49-F238E27FC236}">
                  <a16:creationId xmlns:a16="http://schemas.microsoft.com/office/drawing/2014/main" id="{E2AA9DB3-6DA2-06BD-AE54-8224C60C9E6B}"/>
                </a:ext>
              </a:extLst>
            </p:cNvPr>
            <p:cNvSpPr/>
            <p:nvPr/>
          </p:nvSpPr>
          <p:spPr>
            <a:xfrm>
              <a:off x="11868327" y="31408992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66" name="Oval 2465">
              <a:extLst>
                <a:ext uri="{FF2B5EF4-FFF2-40B4-BE49-F238E27FC236}">
                  <a16:creationId xmlns:a16="http://schemas.microsoft.com/office/drawing/2014/main" id="{0A274EC9-C987-3D2C-D8F9-871553248A88}"/>
                </a:ext>
              </a:extLst>
            </p:cNvPr>
            <p:cNvSpPr/>
            <p:nvPr/>
          </p:nvSpPr>
          <p:spPr>
            <a:xfrm>
              <a:off x="12206010" y="31408992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67" name="Oval 2466">
              <a:extLst>
                <a:ext uri="{FF2B5EF4-FFF2-40B4-BE49-F238E27FC236}">
                  <a16:creationId xmlns:a16="http://schemas.microsoft.com/office/drawing/2014/main" id="{B91E90B6-9140-803B-71DB-EE7C19B29334}"/>
                </a:ext>
              </a:extLst>
            </p:cNvPr>
            <p:cNvSpPr/>
            <p:nvPr/>
          </p:nvSpPr>
          <p:spPr>
            <a:xfrm>
              <a:off x="12521832" y="31396730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68" name="Oval 2467">
              <a:extLst>
                <a:ext uri="{FF2B5EF4-FFF2-40B4-BE49-F238E27FC236}">
                  <a16:creationId xmlns:a16="http://schemas.microsoft.com/office/drawing/2014/main" id="{5A56E1D0-B932-075E-B561-22088BEDCF00}"/>
                </a:ext>
              </a:extLst>
            </p:cNvPr>
            <p:cNvSpPr/>
            <p:nvPr/>
          </p:nvSpPr>
          <p:spPr>
            <a:xfrm>
              <a:off x="12894963" y="3141306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69" name="Oval 2468">
              <a:extLst>
                <a:ext uri="{FF2B5EF4-FFF2-40B4-BE49-F238E27FC236}">
                  <a16:creationId xmlns:a16="http://schemas.microsoft.com/office/drawing/2014/main" id="{7D9BC45C-5AC5-292F-7653-9DF532FEE8C3}"/>
                </a:ext>
              </a:extLst>
            </p:cNvPr>
            <p:cNvSpPr/>
            <p:nvPr/>
          </p:nvSpPr>
          <p:spPr>
            <a:xfrm>
              <a:off x="13199855" y="31408992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0" name="Oval 2469">
              <a:extLst>
                <a:ext uri="{FF2B5EF4-FFF2-40B4-BE49-F238E27FC236}">
                  <a16:creationId xmlns:a16="http://schemas.microsoft.com/office/drawing/2014/main" id="{8FA1E82F-0195-F960-EADF-38B322C78548}"/>
                </a:ext>
              </a:extLst>
            </p:cNvPr>
            <p:cNvSpPr/>
            <p:nvPr/>
          </p:nvSpPr>
          <p:spPr>
            <a:xfrm>
              <a:off x="13210786" y="31734982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1" name="Oval 2470">
              <a:extLst>
                <a:ext uri="{FF2B5EF4-FFF2-40B4-BE49-F238E27FC236}">
                  <a16:creationId xmlns:a16="http://schemas.microsoft.com/office/drawing/2014/main" id="{5C154AC6-6738-E77A-F271-BDC133D41B68}"/>
                </a:ext>
              </a:extLst>
            </p:cNvPr>
            <p:cNvSpPr/>
            <p:nvPr/>
          </p:nvSpPr>
          <p:spPr>
            <a:xfrm>
              <a:off x="13050602" y="31576061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2" name="Oval 2471">
              <a:extLst>
                <a:ext uri="{FF2B5EF4-FFF2-40B4-BE49-F238E27FC236}">
                  <a16:creationId xmlns:a16="http://schemas.microsoft.com/office/drawing/2014/main" id="{E6F778FB-6BF2-BCE6-4F2D-D2B3CA794E63}"/>
                </a:ext>
              </a:extLst>
            </p:cNvPr>
            <p:cNvSpPr/>
            <p:nvPr/>
          </p:nvSpPr>
          <p:spPr>
            <a:xfrm>
              <a:off x="12734566" y="3157198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3" name="Oval 2472">
              <a:extLst>
                <a:ext uri="{FF2B5EF4-FFF2-40B4-BE49-F238E27FC236}">
                  <a16:creationId xmlns:a16="http://schemas.microsoft.com/office/drawing/2014/main" id="{31D48DDA-A2B3-0D28-5B8E-34F12A7FDCD8}"/>
                </a:ext>
              </a:extLst>
            </p:cNvPr>
            <p:cNvSpPr/>
            <p:nvPr/>
          </p:nvSpPr>
          <p:spPr>
            <a:xfrm>
              <a:off x="12366578" y="31563800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4" name="Oval 2473">
              <a:extLst>
                <a:ext uri="{FF2B5EF4-FFF2-40B4-BE49-F238E27FC236}">
                  <a16:creationId xmlns:a16="http://schemas.microsoft.com/office/drawing/2014/main" id="{CF4C998D-ED9A-30BD-9E9F-1D57DB369FA9}"/>
                </a:ext>
              </a:extLst>
            </p:cNvPr>
            <p:cNvSpPr/>
            <p:nvPr/>
          </p:nvSpPr>
          <p:spPr>
            <a:xfrm>
              <a:off x="12048042" y="31563800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5" name="Oval 2474">
              <a:extLst>
                <a:ext uri="{FF2B5EF4-FFF2-40B4-BE49-F238E27FC236}">
                  <a16:creationId xmlns:a16="http://schemas.microsoft.com/office/drawing/2014/main" id="{46935577-BAD5-BCE2-C99A-4A3B47F51C1B}"/>
                </a:ext>
              </a:extLst>
            </p:cNvPr>
            <p:cNvSpPr/>
            <p:nvPr/>
          </p:nvSpPr>
          <p:spPr>
            <a:xfrm>
              <a:off x="11879256" y="31722720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6" name="Oval 2475">
              <a:extLst>
                <a:ext uri="{FF2B5EF4-FFF2-40B4-BE49-F238E27FC236}">
                  <a16:creationId xmlns:a16="http://schemas.microsoft.com/office/drawing/2014/main" id="{FA19F899-0D25-82A0-2157-DC4F1D191817}"/>
                </a:ext>
              </a:extLst>
            </p:cNvPr>
            <p:cNvSpPr/>
            <p:nvPr/>
          </p:nvSpPr>
          <p:spPr>
            <a:xfrm>
              <a:off x="12206009" y="3171045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7" name="Oval 2476">
              <a:extLst>
                <a:ext uri="{FF2B5EF4-FFF2-40B4-BE49-F238E27FC236}">
                  <a16:creationId xmlns:a16="http://schemas.microsoft.com/office/drawing/2014/main" id="{E694C427-EC8E-1A9B-20CD-5B2FDEF87806}"/>
                </a:ext>
              </a:extLst>
            </p:cNvPr>
            <p:cNvSpPr/>
            <p:nvPr/>
          </p:nvSpPr>
          <p:spPr>
            <a:xfrm>
              <a:off x="12381645" y="31722720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8" name="Oval 2477">
              <a:extLst>
                <a:ext uri="{FF2B5EF4-FFF2-40B4-BE49-F238E27FC236}">
                  <a16:creationId xmlns:a16="http://schemas.microsoft.com/office/drawing/2014/main" id="{54B4EC1B-12A9-434F-806B-7ADDE74E2454}"/>
                </a:ext>
              </a:extLst>
            </p:cNvPr>
            <p:cNvSpPr/>
            <p:nvPr/>
          </p:nvSpPr>
          <p:spPr>
            <a:xfrm>
              <a:off x="12538482" y="3171045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9" name="Oval 2478">
              <a:extLst>
                <a:ext uri="{FF2B5EF4-FFF2-40B4-BE49-F238E27FC236}">
                  <a16:creationId xmlns:a16="http://schemas.microsoft.com/office/drawing/2014/main" id="{61F7CD5E-EA67-A5F5-A972-C4376853A301}"/>
                </a:ext>
              </a:extLst>
            </p:cNvPr>
            <p:cNvSpPr/>
            <p:nvPr/>
          </p:nvSpPr>
          <p:spPr>
            <a:xfrm>
              <a:off x="12734566" y="31722720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0" name="Oval 2479">
              <a:extLst>
                <a:ext uri="{FF2B5EF4-FFF2-40B4-BE49-F238E27FC236}">
                  <a16:creationId xmlns:a16="http://schemas.microsoft.com/office/drawing/2014/main" id="{CBFA46ED-9516-50DC-22B4-25C1B5298990}"/>
                </a:ext>
              </a:extLst>
            </p:cNvPr>
            <p:cNvSpPr/>
            <p:nvPr/>
          </p:nvSpPr>
          <p:spPr>
            <a:xfrm>
              <a:off x="12894963" y="31734982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1" name="Oval 2480">
              <a:extLst>
                <a:ext uri="{FF2B5EF4-FFF2-40B4-BE49-F238E27FC236}">
                  <a16:creationId xmlns:a16="http://schemas.microsoft.com/office/drawing/2014/main" id="{6F80403F-E1BB-209D-4D61-2D40FB43BA53}"/>
                </a:ext>
              </a:extLst>
            </p:cNvPr>
            <p:cNvSpPr/>
            <p:nvPr/>
          </p:nvSpPr>
          <p:spPr>
            <a:xfrm>
              <a:off x="12037112" y="31877603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2" name="Oval 2481">
              <a:extLst>
                <a:ext uri="{FF2B5EF4-FFF2-40B4-BE49-F238E27FC236}">
                  <a16:creationId xmlns:a16="http://schemas.microsoft.com/office/drawing/2014/main" id="{F45D6F2A-4B93-199D-90ED-B454FFD3D760}"/>
                </a:ext>
              </a:extLst>
            </p:cNvPr>
            <p:cNvSpPr/>
            <p:nvPr/>
          </p:nvSpPr>
          <p:spPr>
            <a:xfrm>
              <a:off x="12206009" y="31865340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3" name="Oval 2482">
              <a:extLst>
                <a:ext uri="{FF2B5EF4-FFF2-40B4-BE49-F238E27FC236}">
                  <a16:creationId xmlns:a16="http://schemas.microsoft.com/office/drawing/2014/main" id="{67276B8C-67A4-87B1-A476-A399A75B807F}"/>
                </a:ext>
              </a:extLst>
            </p:cNvPr>
            <p:cNvSpPr/>
            <p:nvPr/>
          </p:nvSpPr>
          <p:spPr>
            <a:xfrm>
              <a:off x="12375044" y="31877603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4" name="Oval 2483">
              <a:extLst>
                <a:ext uri="{FF2B5EF4-FFF2-40B4-BE49-F238E27FC236}">
                  <a16:creationId xmlns:a16="http://schemas.microsoft.com/office/drawing/2014/main" id="{85DDB066-4D5D-2BCD-B089-970912AACE31}"/>
                </a:ext>
              </a:extLst>
            </p:cNvPr>
            <p:cNvSpPr/>
            <p:nvPr/>
          </p:nvSpPr>
          <p:spPr>
            <a:xfrm>
              <a:off x="12451155" y="31889865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5" name="Oval 2484">
              <a:extLst>
                <a:ext uri="{FF2B5EF4-FFF2-40B4-BE49-F238E27FC236}">
                  <a16:creationId xmlns:a16="http://schemas.microsoft.com/office/drawing/2014/main" id="{6FAD7F0E-68E5-A63E-EF6E-C4B26503499B}"/>
                </a:ext>
              </a:extLst>
            </p:cNvPr>
            <p:cNvSpPr/>
            <p:nvPr/>
          </p:nvSpPr>
          <p:spPr>
            <a:xfrm>
              <a:off x="12554625" y="3190212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6" name="Oval 2485">
              <a:extLst>
                <a:ext uri="{FF2B5EF4-FFF2-40B4-BE49-F238E27FC236}">
                  <a16:creationId xmlns:a16="http://schemas.microsoft.com/office/drawing/2014/main" id="{529550D1-0A95-7E84-5B4D-96F93B25C6F6}"/>
                </a:ext>
              </a:extLst>
            </p:cNvPr>
            <p:cNvSpPr/>
            <p:nvPr/>
          </p:nvSpPr>
          <p:spPr>
            <a:xfrm>
              <a:off x="12636468" y="31889865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7" name="Oval 2486">
              <a:extLst>
                <a:ext uri="{FF2B5EF4-FFF2-40B4-BE49-F238E27FC236}">
                  <a16:creationId xmlns:a16="http://schemas.microsoft.com/office/drawing/2014/main" id="{28758903-37CC-F2D8-819C-A961D0B8FDB6}"/>
                </a:ext>
              </a:extLst>
            </p:cNvPr>
            <p:cNvSpPr/>
            <p:nvPr/>
          </p:nvSpPr>
          <p:spPr>
            <a:xfrm>
              <a:off x="12206009" y="32038626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8" name="Oval 2487">
              <a:extLst>
                <a:ext uri="{FF2B5EF4-FFF2-40B4-BE49-F238E27FC236}">
                  <a16:creationId xmlns:a16="http://schemas.microsoft.com/office/drawing/2014/main" id="{B408E256-C8B5-3CA6-ED8E-CEDDAB2A286A}"/>
                </a:ext>
              </a:extLst>
            </p:cNvPr>
            <p:cNvSpPr/>
            <p:nvPr/>
          </p:nvSpPr>
          <p:spPr>
            <a:xfrm>
              <a:off x="12723635" y="31889865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9" name="Oval 2488">
              <a:extLst>
                <a:ext uri="{FF2B5EF4-FFF2-40B4-BE49-F238E27FC236}">
                  <a16:creationId xmlns:a16="http://schemas.microsoft.com/office/drawing/2014/main" id="{DDC5E1EB-5539-45F4-971C-DCBF882CAE9A}"/>
                </a:ext>
              </a:extLst>
            </p:cNvPr>
            <p:cNvSpPr/>
            <p:nvPr/>
          </p:nvSpPr>
          <p:spPr>
            <a:xfrm>
              <a:off x="12897821" y="31889865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0" name="Oval 2489">
              <a:extLst>
                <a:ext uri="{FF2B5EF4-FFF2-40B4-BE49-F238E27FC236}">
                  <a16:creationId xmlns:a16="http://schemas.microsoft.com/office/drawing/2014/main" id="{7865FFD5-264D-5908-0BF6-5EEB0C31DFA3}"/>
                </a:ext>
              </a:extLst>
            </p:cNvPr>
            <p:cNvSpPr/>
            <p:nvPr/>
          </p:nvSpPr>
          <p:spPr>
            <a:xfrm>
              <a:off x="12385974" y="31967966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1" name="Oval 2490">
              <a:extLst>
                <a:ext uri="{FF2B5EF4-FFF2-40B4-BE49-F238E27FC236}">
                  <a16:creationId xmlns:a16="http://schemas.microsoft.com/office/drawing/2014/main" id="{8ADD8E4A-5F2B-04BE-AF4E-EC94FE0C1550}"/>
                </a:ext>
              </a:extLst>
            </p:cNvPr>
            <p:cNvSpPr/>
            <p:nvPr/>
          </p:nvSpPr>
          <p:spPr>
            <a:xfrm>
              <a:off x="13055783" y="3190608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2" name="Oval 2491">
              <a:extLst>
                <a:ext uri="{FF2B5EF4-FFF2-40B4-BE49-F238E27FC236}">
                  <a16:creationId xmlns:a16="http://schemas.microsoft.com/office/drawing/2014/main" id="{786497C6-EB9D-D233-B911-41E05E0F61CE}"/>
                </a:ext>
              </a:extLst>
            </p:cNvPr>
            <p:cNvSpPr/>
            <p:nvPr/>
          </p:nvSpPr>
          <p:spPr>
            <a:xfrm>
              <a:off x="11876917" y="32038626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3" name="Oval 2492">
              <a:extLst>
                <a:ext uri="{FF2B5EF4-FFF2-40B4-BE49-F238E27FC236}">
                  <a16:creationId xmlns:a16="http://schemas.microsoft.com/office/drawing/2014/main" id="{6C94FED4-72FA-5E19-925A-D81DA3087238}"/>
                </a:ext>
              </a:extLst>
            </p:cNvPr>
            <p:cNvSpPr/>
            <p:nvPr/>
          </p:nvSpPr>
          <p:spPr>
            <a:xfrm>
              <a:off x="12451155" y="31967966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4" name="Oval 2493">
              <a:extLst>
                <a:ext uri="{FF2B5EF4-FFF2-40B4-BE49-F238E27FC236}">
                  <a16:creationId xmlns:a16="http://schemas.microsoft.com/office/drawing/2014/main" id="{5D801973-94B9-7F93-0633-63679A9B922F}"/>
                </a:ext>
              </a:extLst>
            </p:cNvPr>
            <p:cNvSpPr/>
            <p:nvPr/>
          </p:nvSpPr>
          <p:spPr>
            <a:xfrm>
              <a:off x="12549413" y="31967966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5" name="Oval 2494">
              <a:extLst>
                <a:ext uri="{FF2B5EF4-FFF2-40B4-BE49-F238E27FC236}">
                  <a16:creationId xmlns:a16="http://schemas.microsoft.com/office/drawing/2014/main" id="{061DB1D3-A0B2-5A39-04C1-E7DF74B5C4F5}"/>
                </a:ext>
              </a:extLst>
            </p:cNvPr>
            <p:cNvSpPr/>
            <p:nvPr/>
          </p:nvSpPr>
          <p:spPr>
            <a:xfrm>
              <a:off x="12625537" y="31985700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6" name="Oval 2495">
              <a:extLst>
                <a:ext uri="{FF2B5EF4-FFF2-40B4-BE49-F238E27FC236}">
                  <a16:creationId xmlns:a16="http://schemas.microsoft.com/office/drawing/2014/main" id="{A2E8DFBB-EE96-2916-AD68-E08398BEF871}"/>
                </a:ext>
              </a:extLst>
            </p:cNvPr>
            <p:cNvSpPr/>
            <p:nvPr/>
          </p:nvSpPr>
          <p:spPr>
            <a:xfrm>
              <a:off x="12734565" y="32063716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7" name="Oval 2496">
              <a:extLst>
                <a:ext uri="{FF2B5EF4-FFF2-40B4-BE49-F238E27FC236}">
                  <a16:creationId xmlns:a16="http://schemas.microsoft.com/office/drawing/2014/main" id="{213C9388-D6C5-1D35-E521-63AD984A9849}"/>
                </a:ext>
              </a:extLst>
            </p:cNvPr>
            <p:cNvSpPr/>
            <p:nvPr/>
          </p:nvSpPr>
          <p:spPr>
            <a:xfrm>
              <a:off x="12728356" y="3198022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8" name="Oval 2497">
              <a:extLst>
                <a:ext uri="{FF2B5EF4-FFF2-40B4-BE49-F238E27FC236}">
                  <a16:creationId xmlns:a16="http://schemas.microsoft.com/office/drawing/2014/main" id="{0769682A-6122-6B08-7350-0282C95C5998}"/>
                </a:ext>
              </a:extLst>
            </p:cNvPr>
            <p:cNvSpPr/>
            <p:nvPr/>
          </p:nvSpPr>
          <p:spPr>
            <a:xfrm>
              <a:off x="12919681" y="32038626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9" name="Oval 2498">
              <a:extLst>
                <a:ext uri="{FF2B5EF4-FFF2-40B4-BE49-F238E27FC236}">
                  <a16:creationId xmlns:a16="http://schemas.microsoft.com/office/drawing/2014/main" id="{5601BD9F-4EA0-5E47-4519-0436C111FC60}"/>
                </a:ext>
              </a:extLst>
            </p:cNvPr>
            <p:cNvSpPr/>
            <p:nvPr/>
          </p:nvSpPr>
          <p:spPr>
            <a:xfrm>
              <a:off x="13199855" y="32060971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0" name="Oval 2499">
              <a:extLst>
                <a:ext uri="{FF2B5EF4-FFF2-40B4-BE49-F238E27FC236}">
                  <a16:creationId xmlns:a16="http://schemas.microsoft.com/office/drawing/2014/main" id="{C8B4BED1-C8D3-4C9D-F123-FA8C78367975}"/>
                </a:ext>
              </a:extLst>
            </p:cNvPr>
            <p:cNvSpPr/>
            <p:nvPr/>
          </p:nvSpPr>
          <p:spPr>
            <a:xfrm>
              <a:off x="13181603" y="32388282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1" name="Oval 2500">
              <a:extLst>
                <a:ext uri="{FF2B5EF4-FFF2-40B4-BE49-F238E27FC236}">
                  <a16:creationId xmlns:a16="http://schemas.microsoft.com/office/drawing/2014/main" id="{3FC764CB-6885-59AA-8B22-FB2299BADC15}"/>
                </a:ext>
              </a:extLst>
            </p:cNvPr>
            <p:cNvSpPr/>
            <p:nvPr/>
          </p:nvSpPr>
          <p:spPr>
            <a:xfrm>
              <a:off x="12545070" y="3270332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2" name="Oval 2501">
              <a:extLst>
                <a:ext uri="{FF2B5EF4-FFF2-40B4-BE49-F238E27FC236}">
                  <a16:creationId xmlns:a16="http://schemas.microsoft.com/office/drawing/2014/main" id="{021A5B2D-2BEE-B182-1B21-EE1F88D2763D}"/>
                </a:ext>
              </a:extLst>
            </p:cNvPr>
            <p:cNvSpPr/>
            <p:nvPr/>
          </p:nvSpPr>
          <p:spPr>
            <a:xfrm>
              <a:off x="13203464" y="3270068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3" name="Oval 2502">
              <a:extLst>
                <a:ext uri="{FF2B5EF4-FFF2-40B4-BE49-F238E27FC236}">
                  <a16:creationId xmlns:a16="http://schemas.microsoft.com/office/drawing/2014/main" id="{0B5951F5-A4A5-5DB9-ED5E-EF50EC2129F8}"/>
                </a:ext>
              </a:extLst>
            </p:cNvPr>
            <p:cNvSpPr/>
            <p:nvPr/>
          </p:nvSpPr>
          <p:spPr>
            <a:xfrm>
              <a:off x="13055782" y="3254844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4" name="Oval 2503">
              <a:extLst>
                <a:ext uri="{FF2B5EF4-FFF2-40B4-BE49-F238E27FC236}">
                  <a16:creationId xmlns:a16="http://schemas.microsoft.com/office/drawing/2014/main" id="{3C3EE3CD-A77C-0AD9-D942-F2E086771A98}"/>
                </a:ext>
              </a:extLst>
            </p:cNvPr>
            <p:cNvSpPr/>
            <p:nvPr/>
          </p:nvSpPr>
          <p:spPr>
            <a:xfrm>
              <a:off x="12916823" y="32211591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5" name="Oval 2504">
              <a:extLst>
                <a:ext uri="{FF2B5EF4-FFF2-40B4-BE49-F238E27FC236}">
                  <a16:creationId xmlns:a16="http://schemas.microsoft.com/office/drawing/2014/main" id="{4A9C9014-B022-0979-CC58-4C2CE4E6B5F0}"/>
                </a:ext>
              </a:extLst>
            </p:cNvPr>
            <p:cNvSpPr/>
            <p:nvPr/>
          </p:nvSpPr>
          <p:spPr>
            <a:xfrm>
              <a:off x="12916823" y="32400544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6" name="Oval 2505">
              <a:extLst>
                <a:ext uri="{FF2B5EF4-FFF2-40B4-BE49-F238E27FC236}">
                  <a16:creationId xmlns:a16="http://schemas.microsoft.com/office/drawing/2014/main" id="{F7814BB8-D859-15CB-63B0-4F9385BEBC44}"/>
                </a:ext>
              </a:extLst>
            </p:cNvPr>
            <p:cNvSpPr/>
            <p:nvPr/>
          </p:nvSpPr>
          <p:spPr>
            <a:xfrm>
              <a:off x="12916823" y="3270332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7" name="Oval 2506">
              <a:extLst>
                <a:ext uri="{FF2B5EF4-FFF2-40B4-BE49-F238E27FC236}">
                  <a16:creationId xmlns:a16="http://schemas.microsoft.com/office/drawing/2014/main" id="{76A32145-BFEC-6D9F-7189-CC86EF47335E}"/>
                </a:ext>
              </a:extLst>
            </p:cNvPr>
            <p:cNvSpPr/>
            <p:nvPr/>
          </p:nvSpPr>
          <p:spPr>
            <a:xfrm>
              <a:off x="12734565" y="32572971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8" name="Oval 2507">
              <a:extLst>
                <a:ext uri="{FF2B5EF4-FFF2-40B4-BE49-F238E27FC236}">
                  <a16:creationId xmlns:a16="http://schemas.microsoft.com/office/drawing/2014/main" id="{B4DD9966-CD05-C1C0-0FAB-1EC8CB38CBA8}"/>
                </a:ext>
              </a:extLst>
            </p:cNvPr>
            <p:cNvSpPr/>
            <p:nvPr/>
          </p:nvSpPr>
          <p:spPr>
            <a:xfrm>
              <a:off x="12195177" y="32691068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9" name="Oval 2508">
              <a:extLst>
                <a:ext uri="{FF2B5EF4-FFF2-40B4-BE49-F238E27FC236}">
                  <a16:creationId xmlns:a16="http://schemas.microsoft.com/office/drawing/2014/main" id="{E6BE95A9-D9B1-47A9-9B37-D417EFC83FE1}"/>
                </a:ext>
              </a:extLst>
            </p:cNvPr>
            <p:cNvSpPr/>
            <p:nvPr/>
          </p:nvSpPr>
          <p:spPr>
            <a:xfrm>
              <a:off x="12388438" y="3254844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0" name="Oval 2509">
              <a:extLst>
                <a:ext uri="{FF2B5EF4-FFF2-40B4-BE49-F238E27FC236}">
                  <a16:creationId xmlns:a16="http://schemas.microsoft.com/office/drawing/2014/main" id="{7BFAF633-122A-6667-0CBA-D38FB5EA3507}"/>
                </a:ext>
              </a:extLst>
            </p:cNvPr>
            <p:cNvSpPr/>
            <p:nvPr/>
          </p:nvSpPr>
          <p:spPr>
            <a:xfrm>
              <a:off x="11872675" y="32691068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1" name="Oval 2510">
              <a:extLst>
                <a:ext uri="{FF2B5EF4-FFF2-40B4-BE49-F238E27FC236}">
                  <a16:creationId xmlns:a16="http://schemas.microsoft.com/office/drawing/2014/main" id="{F617596C-DAF0-33F5-38D0-79102342B662}"/>
                </a:ext>
              </a:extLst>
            </p:cNvPr>
            <p:cNvSpPr/>
            <p:nvPr/>
          </p:nvSpPr>
          <p:spPr>
            <a:xfrm>
              <a:off x="12375043" y="3242506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2" name="Oval 2511">
              <a:extLst>
                <a:ext uri="{FF2B5EF4-FFF2-40B4-BE49-F238E27FC236}">
                  <a16:creationId xmlns:a16="http://schemas.microsoft.com/office/drawing/2014/main" id="{E8FC49E4-435A-68AB-5131-5B5EC69F8F92}"/>
                </a:ext>
              </a:extLst>
            </p:cNvPr>
            <p:cNvSpPr/>
            <p:nvPr/>
          </p:nvSpPr>
          <p:spPr>
            <a:xfrm>
              <a:off x="12042311" y="32536184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3" name="Oval 2512">
              <a:extLst>
                <a:ext uri="{FF2B5EF4-FFF2-40B4-BE49-F238E27FC236}">
                  <a16:creationId xmlns:a16="http://schemas.microsoft.com/office/drawing/2014/main" id="{C047C02C-27F6-D90E-A931-4F514E9D7DD5}"/>
                </a:ext>
              </a:extLst>
            </p:cNvPr>
            <p:cNvSpPr/>
            <p:nvPr/>
          </p:nvSpPr>
          <p:spPr>
            <a:xfrm>
              <a:off x="12195079" y="3242506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4" name="Oval 2513">
              <a:extLst>
                <a:ext uri="{FF2B5EF4-FFF2-40B4-BE49-F238E27FC236}">
                  <a16:creationId xmlns:a16="http://schemas.microsoft.com/office/drawing/2014/main" id="{AB648288-6648-72DE-C628-3FA053E2A0E8}"/>
                </a:ext>
              </a:extLst>
            </p:cNvPr>
            <p:cNvSpPr/>
            <p:nvPr/>
          </p:nvSpPr>
          <p:spPr>
            <a:xfrm>
              <a:off x="12031382" y="3219932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5" name="Oval 2514">
              <a:extLst>
                <a:ext uri="{FF2B5EF4-FFF2-40B4-BE49-F238E27FC236}">
                  <a16:creationId xmlns:a16="http://schemas.microsoft.com/office/drawing/2014/main" id="{B137283B-1180-6DB4-2686-CF82FADC3817}"/>
                </a:ext>
              </a:extLst>
            </p:cNvPr>
            <p:cNvSpPr/>
            <p:nvPr/>
          </p:nvSpPr>
          <p:spPr>
            <a:xfrm>
              <a:off x="12554625" y="3243355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6" name="Oval 2515">
              <a:extLst>
                <a:ext uri="{FF2B5EF4-FFF2-40B4-BE49-F238E27FC236}">
                  <a16:creationId xmlns:a16="http://schemas.microsoft.com/office/drawing/2014/main" id="{60F87C49-76D2-A24C-42F3-6A2E8E3EC6D3}"/>
                </a:ext>
              </a:extLst>
            </p:cNvPr>
            <p:cNvSpPr/>
            <p:nvPr/>
          </p:nvSpPr>
          <p:spPr>
            <a:xfrm>
              <a:off x="11883606" y="32342271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7" name="Oval 2516">
              <a:extLst>
                <a:ext uri="{FF2B5EF4-FFF2-40B4-BE49-F238E27FC236}">
                  <a16:creationId xmlns:a16="http://schemas.microsoft.com/office/drawing/2014/main" id="{008B7A1C-AF26-9968-0818-900E185CC743}"/>
                </a:ext>
              </a:extLst>
            </p:cNvPr>
            <p:cNvSpPr/>
            <p:nvPr/>
          </p:nvSpPr>
          <p:spPr>
            <a:xfrm>
              <a:off x="12203255" y="3220830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8" name="Oval 2517">
              <a:extLst>
                <a:ext uri="{FF2B5EF4-FFF2-40B4-BE49-F238E27FC236}">
                  <a16:creationId xmlns:a16="http://schemas.microsoft.com/office/drawing/2014/main" id="{9BF03102-36C1-7566-606F-B53BA91AB535}"/>
                </a:ext>
              </a:extLst>
            </p:cNvPr>
            <p:cNvSpPr/>
            <p:nvPr/>
          </p:nvSpPr>
          <p:spPr>
            <a:xfrm>
              <a:off x="12634770" y="3206654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9" name="Oval 2518">
              <a:extLst>
                <a:ext uri="{FF2B5EF4-FFF2-40B4-BE49-F238E27FC236}">
                  <a16:creationId xmlns:a16="http://schemas.microsoft.com/office/drawing/2014/main" id="{62FA9680-BA0E-487E-146D-C93009D07AD5}"/>
                </a:ext>
              </a:extLst>
            </p:cNvPr>
            <p:cNvSpPr/>
            <p:nvPr/>
          </p:nvSpPr>
          <p:spPr>
            <a:xfrm>
              <a:off x="12538386" y="32063152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0" name="Oval 2519">
              <a:extLst>
                <a:ext uri="{FF2B5EF4-FFF2-40B4-BE49-F238E27FC236}">
                  <a16:creationId xmlns:a16="http://schemas.microsoft.com/office/drawing/2014/main" id="{23F39E03-53D8-A1B9-12C5-5CC90DD4959A}"/>
                </a:ext>
              </a:extLst>
            </p:cNvPr>
            <p:cNvSpPr/>
            <p:nvPr/>
          </p:nvSpPr>
          <p:spPr>
            <a:xfrm>
              <a:off x="12454392" y="32060971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1" name="Oval 2520">
              <a:extLst>
                <a:ext uri="{FF2B5EF4-FFF2-40B4-BE49-F238E27FC236}">
                  <a16:creationId xmlns:a16="http://schemas.microsoft.com/office/drawing/2014/main" id="{9FE922DF-820D-003E-A10A-519501689280}"/>
                </a:ext>
              </a:extLst>
            </p:cNvPr>
            <p:cNvSpPr/>
            <p:nvPr/>
          </p:nvSpPr>
          <p:spPr>
            <a:xfrm>
              <a:off x="12367260" y="32063152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2" name="Oval 2521">
              <a:extLst>
                <a:ext uri="{FF2B5EF4-FFF2-40B4-BE49-F238E27FC236}">
                  <a16:creationId xmlns:a16="http://schemas.microsoft.com/office/drawing/2014/main" id="{81988E82-DFBC-43AD-D858-E5F751F07DC2}"/>
                </a:ext>
              </a:extLst>
            </p:cNvPr>
            <p:cNvSpPr/>
            <p:nvPr/>
          </p:nvSpPr>
          <p:spPr>
            <a:xfrm>
              <a:off x="12701775" y="32141252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3" name="Oval 2522">
              <a:extLst>
                <a:ext uri="{FF2B5EF4-FFF2-40B4-BE49-F238E27FC236}">
                  <a16:creationId xmlns:a16="http://schemas.microsoft.com/office/drawing/2014/main" id="{CE15E788-8860-03E8-3551-451727EA3A71}"/>
                </a:ext>
              </a:extLst>
            </p:cNvPr>
            <p:cNvSpPr/>
            <p:nvPr/>
          </p:nvSpPr>
          <p:spPr>
            <a:xfrm>
              <a:off x="12633645" y="32147393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4" name="Oval 2523">
              <a:extLst>
                <a:ext uri="{FF2B5EF4-FFF2-40B4-BE49-F238E27FC236}">
                  <a16:creationId xmlns:a16="http://schemas.microsoft.com/office/drawing/2014/main" id="{58584DD6-7E14-057E-D964-08C029A20538}"/>
                </a:ext>
              </a:extLst>
            </p:cNvPr>
            <p:cNvSpPr/>
            <p:nvPr/>
          </p:nvSpPr>
          <p:spPr>
            <a:xfrm>
              <a:off x="12543692" y="3215084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5" name="Oval 2524">
              <a:extLst>
                <a:ext uri="{FF2B5EF4-FFF2-40B4-BE49-F238E27FC236}">
                  <a16:creationId xmlns:a16="http://schemas.microsoft.com/office/drawing/2014/main" id="{893C50E3-034C-31DC-EAC5-B7C473C47E51}"/>
                </a:ext>
              </a:extLst>
            </p:cNvPr>
            <p:cNvSpPr/>
            <p:nvPr/>
          </p:nvSpPr>
          <p:spPr>
            <a:xfrm>
              <a:off x="12432531" y="32147393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6" name="Oval 2525">
              <a:extLst>
                <a:ext uri="{FF2B5EF4-FFF2-40B4-BE49-F238E27FC236}">
                  <a16:creationId xmlns:a16="http://schemas.microsoft.com/office/drawing/2014/main" id="{06B6A938-D3EE-6CBC-9BEF-4E12C6375D11}"/>
                </a:ext>
              </a:extLst>
            </p:cNvPr>
            <p:cNvSpPr/>
            <p:nvPr/>
          </p:nvSpPr>
          <p:spPr>
            <a:xfrm>
              <a:off x="12357781" y="3215084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7" name="Oval 2526">
              <a:extLst>
                <a:ext uri="{FF2B5EF4-FFF2-40B4-BE49-F238E27FC236}">
                  <a16:creationId xmlns:a16="http://schemas.microsoft.com/office/drawing/2014/main" id="{C7FCFDD0-929D-0CF1-099B-B548B9E2D672}"/>
                </a:ext>
              </a:extLst>
            </p:cNvPr>
            <p:cNvSpPr/>
            <p:nvPr/>
          </p:nvSpPr>
          <p:spPr>
            <a:xfrm>
              <a:off x="12341784" y="32219508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8" name="Oval 2527">
              <a:extLst>
                <a:ext uri="{FF2B5EF4-FFF2-40B4-BE49-F238E27FC236}">
                  <a16:creationId xmlns:a16="http://schemas.microsoft.com/office/drawing/2014/main" id="{F9406721-5B0C-5BF9-B61E-15759AAE2A7C}"/>
                </a:ext>
              </a:extLst>
            </p:cNvPr>
            <p:cNvSpPr/>
            <p:nvPr/>
          </p:nvSpPr>
          <p:spPr>
            <a:xfrm>
              <a:off x="12432531" y="3222813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9" name="Oval 2528">
              <a:extLst>
                <a:ext uri="{FF2B5EF4-FFF2-40B4-BE49-F238E27FC236}">
                  <a16:creationId xmlns:a16="http://schemas.microsoft.com/office/drawing/2014/main" id="{61058717-4B6F-026D-CC86-067B60AC4F37}"/>
                </a:ext>
              </a:extLst>
            </p:cNvPr>
            <p:cNvSpPr/>
            <p:nvPr/>
          </p:nvSpPr>
          <p:spPr>
            <a:xfrm>
              <a:off x="12532762" y="32223853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0" name="Oval 2529">
              <a:extLst>
                <a:ext uri="{FF2B5EF4-FFF2-40B4-BE49-F238E27FC236}">
                  <a16:creationId xmlns:a16="http://schemas.microsoft.com/office/drawing/2014/main" id="{6F4FFF5A-47DE-C536-52A2-C7808BCF2254}"/>
                </a:ext>
              </a:extLst>
            </p:cNvPr>
            <p:cNvSpPr/>
            <p:nvPr/>
          </p:nvSpPr>
          <p:spPr>
            <a:xfrm>
              <a:off x="12627360" y="32230967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1" name="Oval 2530">
              <a:extLst>
                <a:ext uri="{FF2B5EF4-FFF2-40B4-BE49-F238E27FC236}">
                  <a16:creationId xmlns:a16="http://schemas.microsoft.com/office/drawing/2014/main" id="{A28E51D0-8159-309C-C1EC-6698EBE32C85}"/>
                </a:ext>
              </a:extLst>
            </p:cNvPr>
            <p:cNvSpPr/>
            <p:nvPr/>
          </p:nvSpPr>
          <p:spPr>
            <a:xfrm>
              <a:off x="12706651" y="32232831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2" name="Oval 2531">
              <a:extLst>
                <a:ext uri="{FF2B5EF4-FFF2-40B4-BE49-F238E27FC236}">
                  <a16:creationId xmlns:a16="http://schemas.microsoft.com/office/drawing/2014/main" id="{70C65603-5CB6-C94E-C5EB-2CBBD9CDB8A4}"/>
                </a:ext>
              </a:extLst>
            </p:cNvPr>
            <p:cNvSpPr/>
            <p:nvPr/>
          </p:nvSpPr>
          <p:spPr>
            <a:xfrm>
              <a:off x="12739287" y="32404429"/>
              <a:ext cx="21861" cy="245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3" name="Oval 2532">
              <a:extLst>
                <a:ext uri="{FF2B5EF4-FFF2-40B4-BE49-F238E27FC236}">
                  <a16:creationId xmlns:a16="http://schemas.microsoft.com/office/drawing/2014/main" id="{04AC1373-5DEB-159E-BB76-4341B4F3CC8D}"/>
                </a:ext>
              </a:extLst>
            </p:cNvPr>
            <p:cNvSpPr/>
            <p:nvPr/>
          </p:nvSpPr>
          <p:spPr>
            <a:xfrm>
              <a:off x="11841985" y="31396738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4" name="Oval 2533">
              <a:extLst>
                <a:ext uri="{FF2B5EF4-FFF2-40B4-BE49-F238E27FC236}">
                  <a16:creationId xmlns:a16="http://schemas.microsoft.com/office/drawing/2014/main" id="{8C03F890-2C47-BDD1-C6DF-F17F322DBCD8}"/>
                </a:ext>
              </a:extLst>
            </p:cNvPr>
            <p:cNvSpPr/>
            <p:nvPr/>
          </p:nvSpPr>
          <p:spPr>
            <a:xfrm>
              <a:off x="12179625" y="31396738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5" name="Oval 2534">
              <a:extLst>
                <a:ext uri="{FF2B5EF4-FFF2-40B4-BE49-F238E27FC236}">
                  <a16:creationId xmlns:a16="http://schemas.microsoft.com/office/drawing/2014/main" id="{E36A7B17-B77A-7DF6-3F90-5DBD707A5867}"/>
                </a:ext>
              </a:extLst>
            </p:cNvPr>
            <p:cNvSpPr/>
            <p:nvPr/>
          </p:nvSpPr>
          <p:spPr>
            <a:xfrm>
              <a:off x="12502038" y="31382560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6" name="Oval 2535">
              <a:extLst>
                <a:ext uri="{FF2B5EF4-FFF2-40B4-BE49-F238E27FC236}">
                  <a16:creationId xmlns:a16="http://schemas.microsoft.com/office/drawing/2014/main" id="{E4DE76A8-67EB-65C8-5098-2AA0EFD591B9}"/>
                </a:ext>
              </a:extLst>
            </p:cNvPr>
            <p:cNvSpPr/>
            <p:nvPr/>
          </p:nvSpPr>
          <p:spPr>
            <a:xfrm>
              <a:off x="12877288" y="31407677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7" name="Oval 2536">
              <a:extLst>
                <a:ext uri="{FF2B5EF4-FFF2-40B4-BE49-F238E27FC236}">
                  <a16:creationId xmlns:a16="http://schemas.microsoft.com/office/drawing/2014/main" id="{50733397-8E78-BFFB-D63F-C34E63CD1C9F}"/>
                </a:ext>
              </a:extLst>
            </p:cNvPr>
            <p:cNvSpPr/>
            <p:nvPr/>
          </p:nvSpPr>
          <p:spPr>
            <a:xfrm>
              <a:off x="13179560" y="31403923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8" name="Oval 2537">
              <a:extLst>
                <a:ext uri="{FF2B5EF4-FFF2-40B4-BE49-F238E27FC236}">
                  <a16:creationId xmlns:a16="http://schemas.microsoft.com/office/drawing/2014/main" id="{B063A641-B079-BC07-9C89-5FAA408C351D}"/>
                </a:ext>
              </a:extLst>
            </p:cNvPr>
            <p:cNvSpPr/>
            <p:nvPr/>
          </p:nvSpPr>
          <p:spPr>
            <a:xfrm>
              <a:off x="13194411" y="31724541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9" name="Oval 2538">
              <a:extLst>
                <a:ext uri="{FF2B5EF4-FFF2-40B4-BE49-F238E27FC236}">
                  <a16:creationId xmlns:a16="http://schemas.microsoft.com/office/drawing/2014/main" id="{2E36D3DE-4D7A-4901-FDF9-DD70C894B398}"/>
                </a:ext>
              </a:extLst>
            </p:cNvPr>
            <p:cNvSpPr/>
            <p:nvPr/>
          </p:nvSpPr>
          <p:spPr>
            <a:xfrm>
              <a:off x="13030715" y="31571621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0" name="Oval 2539">
              <a:extLst>
                <a:ext uri="{FF2B5EF4-FFF2-40B4-BE49-F238E27FC236}">
                  <a16:creationId xmlns:a16="http://schemas.microsoft.com/office/drawing/2014/main" id="{316A5555-B53E-736E-E796-4EF0F04D33F8}"/>
                </a:ext>
              </a:extLst>
            </p:cNvPr>
            <p:cNvSpPr/>
            <p:nvPr/>
          </p:nvSpPr>
          <p:spPr>
            <a:xfrm>
              <a:off x="13177186" y="32045998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1" name="Oval 2540">
              <a:extLst>
                <a:ext uri="{FF2B5EF4-FFF2-40B4-BE49-F238E27FC236}">
                  <a16:creationId xmlns:a16="http://schemas.microsoft.com/office/drawing/2014/main" id="{3F117AE7-B0C1-4DD3-F17A-1B619CC655B6}"/>
                </a:ext>
              </a:extLst>
            </p:cNvPr>
            <p:cNvSpPr/>
            <p:nvPr/>
          </p:nvSpPr>
          <p:spPr>
            <a:xfrm>
              <a:off x="13174456" y="32389034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2" name="Oval 2541">
              <a:extLst>
                <a:ext uri="{FF2B5EF4-FFF2-40B4-BE49-F238E27FC236}">
                  <a16:creationId xmlns:a16="http://schemas.microsoft.com/office/drawing/2014/main" id="{A465F1EC-BFD2-0C6D-47A8-D176890253EA}"/>
                </a:ext>
              </a:extLst>
            </p:cNvPr>
            <p:cNvSpPr/>
            <p:nvPr/>
          </p:nvSpPr>
          <p:spPr>
            <a:xfrm>
              <a:off x="13189243" y="3269707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3" name="Oval 2542">
              <a:extLst>
                <a:ext uri="{FF2B5EF4-FFF2-40B4-BE49-F238E27FC236}">
                  <a16:creationId xmlns:a16="http://schemas.microsoft.com/office/drawing/2014/main" id="{E2D8C9D8-8EC9-626F-2358-5D6284351657}"/>
                </a:ext>
              </a:extLst>
            </p:cNvPr>
            <p:cNvSpPr/>
            <p:nvPr/>
          </p:nvSpPr>
          <p:spPr>
            <a:xfrm>
              <a:off x="12887584" y="31724540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4" name="Oval 2543">
              <a:extLst>
                <a:ext uri="{FF2B5EF4-FFF2-40B4-BE49-F238E27FC236}">
                  <a16:creationId xmlns:a16="http://schemas.microsoft.com/office/drawing/2014/main" id="{667EE881-42A9-714E-8903-4C55E7C4FAC3}"/>
                </a:ext>
              </a:extLst>
            </p:cNvPr>
            <p:cNvSpPr/>
            <p:nvPr/>
          </p:nvSpPr>
          <p:spPr>
            <a:xfrm>
              <a:off x="13040174" y="31887812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5" name="Oval 2544">
              <a:extLst>
                <a:ext uri="{FF2B5EF4-FFF2-40B4-BE49-F238E27FC236}">
                  <a16:creationId xmlns:a16="http://schemas.microsoft.com/office/drawing/2014/main" id="{D98585B8-D15C-9038-974C-5E4ED563E517}"/>
                </a:ext>
              </a:extLst>
            </p:cNvPr>
            <p:cNvSpPr/>
            <p:nvPr/>
          </p:nvSpPr>
          <p:spPr>
            <a:xfrm>
              <a:off x="12520062" y="3169080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6" name="Oval 2545">
              <a:extLst>
                <a:ext uri="{FF2B5EF4-FFF2-40B4-BE49-F238E27FC236}">
                  <a16:creationId xmlns:a16="http://schemas.microsoft.com/office/drawing/2014/main" id="{D94A25B2-186E-0603-29E9-0B0ED233074A}"/>
                </a:ext>
              </a:extLst>
            </p:cNvPr>
            <p:cNvSpPr/>
            <p:nvPr/>
          </p:nvSpPr>
          <p:spPr>
            <a:xfrm>
              <a:off x="13033432" y="32541960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7" name="Oval 2546">
              <a:extLst>
                <a:ext uri="{FF2B5EF4-FFF2-40B4-BE49-F238E27FC236}">
                  <a16:creationId xmlns:a16="http://schemas.microsoft.com/office/drawing/2014/main" id="{FDEC122A-412F-C3F1-E929-99AE15BA0303}"/>
                </a:ext>
              </a:extLst>
            </p:cNvPr>
            <p:cNvSpPr/>
            <p:nvPr/>
          </p:nvSpPr>
          <p:spPr>
            <a:xfrm>
              <a:off x="12901906" y="3269589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8" name="Oval 2547">
              <a:extLst>
                <a:ext uri="{FF2B5EF4-FFF2-40B4-BE49-F238E27FC236}">
                  <a16:creationId xmlns:a16="http://schemas.microsoft.com/office/drawing/2014/main" id="{61B606BB-371B-076C-9C05-5EBC24FC3267}"/>
                </a:ext>
              </a:extLst>
            </p:cNvPr>
            <p:cNvSpPr/>
            <p:nvPr/>
          </p:nvSpPr>
          <p:spPr>
            <a:xfrm>
              <a:off x="12903053" y="32389033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9" name="Oval 2548">
              <a:extLst>
                <a:ext uri="{FF2B5EF4-FFF2-40B4-BE49-F238E27FC236}">
                  <a16:creationId xmlns:a16="http://schemas.microsoft.com/office/drawing/2014/main" id="{4EBD1330-613C-78D7-AB47-5A4341F2B5BC}"/>
                </a:ext>
              </a:extLst>
            </p:cNvPr>
            <p:cNvSpPr/>
            <p:nvPr/>
          </p:nvSpPr>
          <p:spPr>
            <a:xfrm>
              <a:off x="12897969" y="32202975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0" name="Oval 2549">
              <a:extLst>
                <a:ext uri="{FF2B5EF4-FFF2-40B4-BE49-F238E27FC236}">
                  <a16:creationId xmlns:a16="http://schemas.microsoft.com/office/drawing/2014/main" id="{02262627-ADF6-CD07-1075-B851C7010B5B}"/>
                </a:ext>
              </a:extLst>
            </p:cNvPr>
            <p:cNvSpPr/>
            <p:nvPr/>
          </p:nvSpPr>
          <p:spPr>
            <a:xfrm>
              <a:off x="12913765" y="32023296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1" name="Oval 2550">
              <a:extLst>
                <a:ext uri="{FF2B5EF4-FFF2-40B4-BE49-F238E27FC236}">
                  <a16:creationId xmlns:a16="http://schemas.microsoft.com/office/drawing/2014/main" id="{5D47F136-59B0-F8DE-D080-9A3C5D262C6D}"/>
                </a:ext>
              </a:extLst>
            </p:cNvPr>
            <p:cNvSpPr/>
            <p:nvPr/>
          </p:nvSpPr>
          <p:spPr>
            <a:xfrm>
              <a:off x="13051211" y="32219508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2" name="Oval 2551">
              <a:extLst>
                <a:ext uri="{FF2B5EF4-FFF2-40B4-BE49-F238E27FC236}">
                  <a16:creationId xmlns:a16="http://schemas.microsoft.com/office/drawing/2014/main" id="{83A8B091-3FA9-8888-2F80-6505641A9422}"/>
                </a:ext>
              </a:extLst>
            </p:cNvPr>
            <p:cNvSpPr/>
            <p:nvPr/>
          </p:nvSpPr>
          <p:spPr>
            <a:xfrm>
              <a:off x="12877174" y="31865110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3" name="Oval 2552">
              <a:extLst>
                <a:ext uri="{FF2B5EF4-FFF2-40B4-BE49-F238E27FC236}">
                  <a16:creationId xmlns:a16="http://schemas.microsoft.com/office/drawing/2014/main" id="{DE3B9A42-FD5E-BDE0-202B-33F170B63A4D}"/>
                </a:ext>
              </a:extLst>
            </p:cNvPr>
            <p:cNvSpPr/>
            <p:nvPr/>
          </p:nvSpPr>
          <p:spPr>
            <a:xfrm>
              <a:off x="12717284" y="31706987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4" name="Oval 2553">
              <a:extLst>
                <a:ext uri="{FF2B5EF4-FFF2-40B4-BE49-F238E27FC236}">
                  <a16:creationId xmlns:a16="http://schemas.microsoft.com/office/drawing/2014/main" id="{F1BDA324-F9BB-FBC1-0A89-46E2549C1F42}"/>
                </a:ext>
              </a:extLst>
            </p:cNvPr>
            <p:cNvSpPr/>
            <p:nvPr/>
          </p:nvSpPr>
          <p:spPr>
            <a:xfrm>
              <a:off x="12728356" y="3156327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5" name="Oval 2554">
              <a:extLst>
                <a:ext uri="{FF2B5EF4-FFF2-40B4-BE49-F238E27FC236}">
                  <a16:creationId xmlns:a16="http://schemas.microsoft.com/office/drawing/2014/main" id="{7132D23E-FCD4-B474-8CC7-8D01BEC51ED3}"/>
                </a:ext>
              </a:extLst>
            </p:cNvPr>
            <p:cNvSpPr/>
            <p:nvPr/>
          </p:nvSpPr>
          <p:spPr>
            <a:xfrm>
              <a:off x="12354560" y="31559468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6" name="Oval 2555">
              <a:extLst>
                <a:ext uri="{FF2B5EF4-FFF2-40B4-BE49-F238E27FC236}">
                  <a16:creationId xmlns:a16="http://schemas.microsoft.com/office/drawing/2014/main" id="{19714EA4-C0D3-D7BD-703B-AD4355BE4646}"/>
                </a:ext>
              </a:extLst>
            </p:cNvPr>
            <p:cNvSpPr/>
            <p:nvPr/>
          </p:nvSpPr>
          <p:spPr>
            <a:xfrm>
              <a:off x="12375043" y="31714104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7" name="Oval 2556">
              <a:extLst>
                <a:ext uri="{FF2B5EF4-FFF2-40B4-BE49-F238E27FC236}">
                  <a16:creationId xmlns:a16="http://schemas.microsoft.com/office/drawing/2014/main" id="{9CC4C03A-21A7-D9F3-5589-6FC87DEC5A51}"/>
                </a:ext>
              </a:extLst>
            </p:cNvPr>
            <p:cNvSpPr/>
            <p:nvPr/>
          </p:nvSpPr>
          <p:spPr>
            <a:xfrm>
              <a:off x="12203255" y="31705333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8" name="Oval 2557">
              <a:extLst>
                <a:ext uri="{FF2B5EF4-FFF2-40B4-BE49-F238E27FC236}">
                  <a16:creationId xmlns:a16="http://schemas.microsoft.com/office/drawing/2014/main" id="{96CE7AC6-B4D4-61E7-7CA6-CB9BDBCF63B5}"/>
                </a:ext>
              </a:extLst>
            </p:cNvPr>
            <p:cNvSpPr/>
            <p:nvPr/>
          </p:nvSpPr>
          <p:spPr>
            <a:xfrm>
              <a:off x="12024411" y="31557666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9" name="Oval 2558">
              <a:extLst>
                <a:ext uri="{FF2B5EF4-FFF2-40B4-BE49-F238E27FC236}">
                  <a16:creationId xmlns:a16="http://schemas.microsoft.com/office/drawing/2014/main" id="{E1DA53AF-07B0-5C85-52B9-5F91ED6E29CA}"/>
                </a:ext>
              </a:extLst>
            </p:cNvPr>
            <p:cNvSpPr/>
            <p:nvPr/>
          </p:nvSpPr>
          <p:spPr>
            <a:xfrm>
              <a:off x="12013709" y="31865074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0" name="Oval 2559">
              <a:extLst>
                <a:ext uri="{FF2B5EF4-FFF2-40B4-BE49-F238E27FC236}">
                  <a16:creationId xmlns:a16="http://schemas.microsoft.com/office/drawing/2014/main" id="{CB0FA2FB-CEEB-8B25-DF15-6A78E682A47C}"/>
                </a:ext>
              </a:extLst>
            </p:cNvPr>
            <p:cNvSpPr/>
            <p:nvPr/>
          </p:nvSpPr>
          <p:spPr>
            <a:xfrm>
              <a:off x="12187390" y="31854095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1" name="Oval 2560">
              <a:extLst>
                <a:ext uri="{FF2B5EF4-FFF2-40B4-BE49-F238E27FC236}">
                  <a16:creationId xmlns:a16="http://schemas.microsoft.com/office/drawing/2014/main" id="{04921D44-BA47-2067-ECD8-7F3F1CFF29DD}"/>
                </a:ext>
              </a:extLst>
            </p:cNvPr>
            <p:cNvSpPr/>
            <p:nvPr/>
          </p:nvSpPr>
          <p:spPr>
            <a:xfrm>
              <a:off x="11853543" y="31721010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2" name="Oval 2561">
              <a:extLst>
                <a:ext uri="{FF2B5EF4-FFF2-40B4-BE49-F238E27FC236}">
                  <a16:creationId xmlns:a16="http://schemas.microsoft.com/office/drawing/2014/main" id="{BC4ED20C-3917-4DCD-836A-1E0C90DAC6D4}"/>
                </a:ext>
              </a:extLst>
            </p:cNvPr>
            <p:cNvSpPr/>
            <p:nvPr/>
          </p:nvSpPr>
          <p:spPr>
            <a:xfrm>
              <a:off x="12191543" y="32202542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3" name="Oval 2562">
              <a:extLst>
                <a:ext uri="{FF2B5EF4-FFF2-40B4-BE49-F238E27FC236}">
                  <a16:creationId xmlns:a16="http://schemas.microsoft.com/office/drawing/2014/main" id="{D5AEAFD7-0493-DFA0-22AB-D1F00ED49355}"/>
                </a:ext>
              </a:extLst>
            </p:cNvPr>
            <p:cNvSpPr/>
            <p:nvPr/>
          </p:nvSpPr>
          <p:spPr>
            <a:xfrm>
              <a:off x="11853278" y="32037022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4" name="Oval 2563">
              <a:extLst>
                <a:ext uri="{FF2B5EF4-FFF2-40B4-BE49-F238E27FC236}">
                  <a16:creationId xmlns:a16="http://schemas.microsoft.com/office/drawing/2014/main" id="{3A25AF5F-EC3C-DD8C-5356-559486879DF0}"/>
                </a:ext>
              </a:extLst>
            </p:cNvPr>
            <p:cNvSpPr/>
            <p:nvPr/>
          </p:nvSpPr>
          <p:spPr>
            <a:xfrm>
              <a:off x="12011712" y="3219474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5" name="Oval 2564">
              <a:extLst>
                <a:ext uri="{FF2B5EF4-FFF2-40B4-BE49-F238E27FC236}">
                  <a16:creationId xmlns:a16="http://schemas.microsoft.com/office/drawing/2014/main" id="{5D64BBFB-70E3-892E-85A2-68A90A7C5DC6}"/>
                </a:ext>
              </a:extLst>
            </p:cNvPr>
            <p:cNvSpPr/>
            <p:nvPr/>
          </p:nvSpPr>
          <p:spPr>
            <a:xfrm>
              <a:off x="12023704" y="32521918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6" name="Oval 2565">
              <a:extLst>
                <a:ext uri="{FF2B5EF4-FFF2-40B4-BE49-F238E27FC236}">
                  <a16:creationId xmlns:a16="http://schemas.microsoft.com/office/drawing/2014/main" id="{DC7657A8-84E1-1F71-62CB-DD5F6E5C2C34}"/>
                </a:ext>
              </a:extLst>
            </p:cNvPr>
            <p:cNvSpPr/>
            <p:nvPr/>
          </p:nvSpPr>
          <p:spPr>
            <a:xfrm>
              <a:off x="11858207" y="32691068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7" name="Oval 2566">
              <a:extLst>
                <a:ext uri="{FF2B5EF4-FFF2-40B4-BE49-F238E27FC236}">
                  <a16:creationId xmlns:a16="http://schemas.microsoft.com/office/drawing/2014/main" id="{2F40E49B-84EF-1905-D7AD-C14E62DD2267}"/>
                </a:ext>
              </a:extLst>
            </p:cNvPr>
            <p:cNvSpPr/>
            <p:nvPr/>
          </p:nvSpPr>
          <p:spPr>
            <a:xfrm>
              <a:off x="11865615" y="32338593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8" name="Oval 2567">
              <a:extLst>
                <a:ext uri="{FF2B5EF4-FFF2-40B4-BE49-F238E27FC236}">
                  <a16:creationId xmlns:a16="http://schemas.microsoft.com/office/drawing/2014/main" id="{189E9CBB-922B-EF78-8DA4-45EEFBA41E4C}"/>
                </a:ext>
              </a:extLst>
            </p:cNvPr>
            <p:cNvSpPr/>
            <p:nvPr/>
          </p:nvSpPr>
          <p:spPr>
            <a:xfrm>
              <a:off x="12196560" y="32028186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9" name="Oval 2568">
              <a:extLst>
                <a:ext uri="{FF2B5EF4-FFF2-40B4-BE49-F238E27FC236}">
                  <a16:creationId xmlns:a16="http://schemas.microsoft.com/office/drawing/2014/main" id="{E8BFB000-FD29-4A0E-2AA1-EF348179CFD9}"/>
                </a:ext>
              </a:extLst>
            </p:cNvPr>
            <p:cNvSpPr/>
            <p:nvPr/>
          </p:nvSpPr>
          <p:spPr>
            <a:xfrm>
              <a:off x="12180462" y="32412681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0" name="Oval 2569">
              <a:extLst>
                <a:ext uri="{FF2B5EF4-FFF2-40B4-BE49-F238E27FC236}">
                  <a16:creationId xmlns:a16="http://schemas.microsoft.com/office/drawing/2014/main" id="{A94C2ACD-92DB-8B63-48C8-C173EA49F52B}"/>
                </a:ext>
              </a:extLst>
            </p:cNvPr>
            <p:cNvSpPr/>
            <p:nvPr/>
          </p:nvSpPr>
          <p:spPr>
            <a:xfrm>
              <a:off x="12169243" y="32678300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1" name="Oval 2570">
              <a:extLst>
                <a:ext uri="{FF2B5EF4-FFF2-40B4-BE49-F238E27FC236}">
                  <a16:creationId xmlns:a16="http://schemas.microsoft.com/office/drawing/2014/main" id="{CB5570A6-84C3-21D0-141E-BB071054BF86}"/>
                </a:ext>
              </a:extLst>
            </p:cNvPr>
            <p:cNvSpPr/>
            <p:nvPr/>
          </p:nvSpPr>
          <p:spPr>
            <a:xfrm>
              <a:off x="12375043" y="32536184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2" name="Oval 2571">
              <a:extLst>
                <a:ext uri="{FF2B5EF4-FFF2-40B4-BE49-F238E27FC236}">
                  <a16:creationId xmlns:a16="http://schemas.microsoft.com/office/drawing/2014/main" id="{A998084B-71C2-6356-0A6D-B1996B055D0D}"/>
                </a:ext>
              </a:extLst>
            </p:cNvPr>
            <p:cNvSpPr/>
            <p:nvPr/>
          </p:nvSpPr>
          <p:spPr>
            <a:xfrm>
              <a:off x="12539526" y="32689446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3" name="Oval 2572">
              <a:extLst>
                <a:ext uri="{FF2B5EF4-FFF2-40B4-BE49-F238E27FC236}">
                  <a16:creationId xmlns:a16="http://schemas.microsoft.com/office/drawing/2014/main" id="{AE0D6DF9-96CC-CD98-5E4A-305A3C15EE53}"/>
                </a:ext>
              </a:extLst>
            </p:cNvPr>
            <p:cNvSpPr/>
            <p:nvPr/>
          </p:nvSpPr>
          <p:spPr>
            <a:xfrm>
              <a:off x="12722530" y="3240442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4" name="Oval 2573">
              <a:extLst>
                <a:ext uri="{FF2B5EF4-FFF2-40B4-BE49-F238E27FC236}">
                  <a16:creationId xmlns:a16="http://schemas.microsoft.com/office/drawing/2014/main" id="{1F345747-6A57-429D-4900-EE3A5EF597C4}"/>
                </a:ext>
              </a:extLst>
            </p:cNvPr>
            <p:cNvSpPr/>
            <p:nvPr/>
          </p:nvSpPr>
          <p:spPr>
            <a:xfrm>
              <a:off x="12532758" y="32424910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5" name="Oval 2574">
              <a:extLst>
                <a:ext uri="{FF2B5EF4-FFF2-40B4-BE49-F238E27FC236}">
                  <a16:creationId xmlns:a16="http://schemas.microsoft.com/office/drawing/2014/main" id="{E5E780F6-31A4-D49B-70BE-41B8A2CFE264}"/>
                </a:ext>
              </a:extLst>
            </p:cNvPr>
            <p:cNvSpPr/>
            <p:nvPr/>
          </p:nvSpPr>
          <p:spPr>
            <a:xfrm>
              <a:off x="12363039" y="32419411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6" name="Oval 2575">
              <a:extLst>
                <a:ext uri="{FF2B5EF4-FFF2-40B4-BE49-F238E27FC236}">
                  <a16:creationId xmlns:a16="http://schemas.microsoft.com/office/drawing/2014/main" id="{33C7DF0F-0AD8-1C86-6D4E-63B5159E86EE}"/>
                </a:ext>
              </a:extLst>
            </p:cNvPr>
            <p:cNvSpPr/>
            <p:nvPr/>
          </p:nvSpPr>
          <p:spPr>
            <a:xfrm>
              <a:off x="12706620" y="31881364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7" name="Oval 2576">
              <a:extLst>
                <a:ext uri="{FF2B5EF4-FFF2-40B4-BE49-F238E27FC236}">
                  <a16:creationId xmlns:a16="http://schemas.microsoft.com/office/drawing/2014/main" id="{5B016EF4-A370-ADEA-B5AD-51C227EB94A6}"/>
                </a:ext>
              </a:extLst>
            </p:cNvPr>
            <p:cNvSpPr/>
            <p:nvPr/>
          </p:nvSpPr>
          <p:spPr>
            <a:xfrm>
              <a:off x="12712010" y="3196747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8" name="Oval 2577">
              <a:extLst>
                <a:ext uri="{FF2B5EF4-FFF2-40B4-BE49-F238E27FC236}">
                  <a16:creationId xmlns:a16="http://schemas.microsoft.com/office/drawing/2014/main" id="{3F1A9E33-FBC3-5189-89D8-ED714120D6E3}"/>
                </a:ext>
              </a:extLst>
            </p:cNvPr>
            <p:cNvSpPr/>
            <p:nvPr/>
          </p:nvSpPr>
          <p:spPr>
            <a:xfrm>
              <a:off x="12717284" y="32058602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9" name="Oval 2578">
              <a:extLst>
                <a:ext uri="{FF2B5EF4-FFF2-40B4-BE49-F238E27FC236}">
                  <a16:creationId xmlns:a16="http://schemas.microsoft.com/office/drawing/2014/main" id="{F1826D36-E4C8-3685-FBD3-A9D8DF0AC151}"/>
                </a:ext>
              </a:extLst>
            </p:cNvPr>
            <p:cNvSpPr/>
            <p:nvPr/>
          </p:nvSpPr>
          <p:spPr>
            <a:xfrm>
              <a:off x="12690361" y="32135023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0" name="Oval 2579">
              <a:extLst>
                <a:ext uri="{FF2B5EF4-FFF2-40B4-BE49-F238E27FC236}">
                  <a16:creationId xmlns:a16="http://schemas.microsoft.com/office/drawing/2014/main" id="{8CDDBB86-1537-20F4-D951-DC2D7C914643}"/>
                </a:ext>
              </a:extLst>
            </p:cNvPr>
            <p:cNvSpPr/>
            <p:nvPr/>
          </p:nvSpPr>
          <p:spPr>
            <a:xfrm>
              <a:off x="12701408" y="32216441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1" name="Oval 2580">
              <a:extLst>
                <a:ext uri="{FF2B5EF4-FFF2-40B4-BE49-F238E27FC236}">
                  <a16:creationId xmlns:a16="http://schemas.microsoft.com/office/drawing/2014/main" id="{682DB684-5449-0839-0D0E-A8671F6BCAC6}"/>
                </a:ext>
              </a:extLst>
            </p:cNvPr>
            <p:cNvSpPr/>
            <p:nvPr/>
          </p:nvSpPr>
          <p:spPr>
            <a:xfrm>
              <a:off x="12611485" y="31884227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2" name="Oval 2581">
              <a:extLst>
                <a:ext uri="{FF2B5EF4-FFF2-40B4-BE49-F238E27FC236}">
                  <a16:creationId xmlns:a16="http://schemas.microsoft.com/office/drawing/2014/main" id="{AC8BB5E0-E0F0-DDAB-32B4-CFF9A3A2EB59}"/>
                </a:ext>
              </a:extLst>
            </p:cNvPr>
            <p:cNvSpPr/>
            <p:nvPr/>
          </p:nvSpPr>
          <p:spPr>
            <a:xfrm>
              <a:off x="12712705" y="3256070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3" name="Oval 2582">
              <a:extLst>
                <a:ext uri="{FF2B5EF4-FFF2-40B4-BE49-F238E27FC236}">
                  <a16:creationId xmlns:a16="http://schemas.microsoft.com/office/drawing/2014/main" id="{6FB84024-1D1C-82F2-08F7-881DC07EAE9C}"/>
                </a:ext>
              </a:extLst>
            </p:cNvPr>
            <p:cNvSpPr/>
            <p:nvPr/>
          </p:nvSpPr>
          <p:spPr>
            <a:xfrm>
              <a:off x="12622245" y="31979558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4" name="Oval 2583">
              <a:extLst>
                <a:ext uri="{FF2B5EF4-FFF2-40B4-BE49-F238E27FC236}">
                  <a16:creationId xmlns:a16="http://schemas.microsoft.com/office/drawing/2014/main" id="{7B5B4270-150C-0063-2973-84BE20C7EFC1}"/>
                </a:ext>
              </a:extLst>
            </p:cNvPr>
            <p:cNvSpPr/>
            <p:nvPr/>
          </p:nvSpPr>
          <p:spPr>
            <a:xfrm>
              <a:off x="12621900" y="32060972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5" name="Oval 2584">
              <a:extLst>
                <a:ext uri="{FF2B5EF4-FFF2-40B4-BE49-F238E27FC236}">
                  <a16:creationId xmlns:a16="http://schemas.microsoft.com/office/drawing/2014/main" id="{0809EAF5-758E-770F-EAFB-D3708A8428D1}"/>
                </a:ext>
              </a:extLst>
            </p:cNvPr>
            <p:cNvSpPr/>
            <p:nvPr/>
          </p:nvSpPr>
          <p:spPr>
            <a:xfrm>
              <a:off x="12615595" y="32132090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6" name="Oval 2585">
              <a:extLst>
                <a:ext uri="{FF2B5EF4-FFF2-40B4-BE49-F238E27FC236}">
                  <a16:creationId xmlns:a16="http://schemas.microsoft.com/office/drawing/2014/main" id="{9D3EEC98-AB8D-7A86-2F5E-EFD7B78CEC78}"/>
                </a:ext>
              </a:extLst>
            </p:cNvPr>
            <p:cNvSpPr/>
            <p:nvPr/>
          </p:nvSpPr>
          <p:spPr>
            <a:xfrm>
              <a:off x="12610985" y="32225243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7" name="Oval 2586">
              <a:extLst>
                <a:ext uri="{FF2B5EF4-FFF2-40B4-BE49-F238E27FC236}">
                  <a16:creationId xmlns:a16="http://schemas.microsoft.com/office/drawing/2014/main" id="{22BFDA0A-015D-D5CB-107A-2A932C3FD616}"/>
                </a:ext>
              </a:extLst>
            </p:cNvPr>
            <p:cNvSpPr/>
            <p:nvPr/>
          </p:nvSpPr>
          <p:spPr>
            <a:xfrm>
              <a:off x="12531052" y="31882092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8" name="Oval 2587">
              <a:extLst>
                <a:ext uri="{FF2B5EF4-FFF2-40B4-BE49-F238E27FC236}">
                  <a16:creationId xmlns:a16="http://schemas.microsoft.com/office/drawing/2014/main" id="{E690EEE6-6C16-58D3-A1DF-C0D6E6E6D7ED}"/>
                </a:ext>
              </a:extLst>
            </p:cNvPr>
            <p:cNvSpPr/>
            <p:nvPr/>
          </p:nvSpPr>
          <p:spPr>
            <a:xfrm>
              <a:off x="12527140" y="31968134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9" name="Oval 2588">
              <a:extLst>
                <a:ext uri="{FF2B5EF4-FFF2-40B4-BE49-F238E27FC236}">
                  <a16:creationId xmlns:a16="http://schemas.microsoft.com/office/drawing/2014/main" id="{F8D74EAC-9BBE-7001-60D8-78C6747F599E}"/>
                </a:ext>
              </a:extLst>
            </p:cNvPr>
            <p:cNvSpPr/>
            <p:nvPr/>
          </p:nvSpPr>
          <p:spPr>
            <a:xfrm>
              <a:off x="12532818" y="32049514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0" name="Oval 2589">
              <a:extLst>
                <a:ext uri="{FF2B5EF4-FFF2-40B4-BE49-F238E27FC236}">
                  <a16:creationId xmlns:a16="http://schemas.microsoft.com/office/drawing/2014/main" id="{BEF24EE6-8EEC-C29D-C6B4-A67BA6232E7D}"/>
                </a:ext>
              </a:extLst>
            </p:cNvPr>
            <p:cNvSpPr/>
            <p:nvPr/>
          </p:nvSpPr>
          <p:spPr>
            <a:xfrm>
              <a:off x="12527140" y="32143075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1" name="Oval 2590">
              <a:extLst>
                <a:ext uri="{FF2B5EF4-FFF2-40B4-BE49-F238E27FC236}">
                  <a16:creationId xmlns:a16="http://schemas.microsoft.com/office/drawing/2014/main" id="{315D522E-E1C0-11A5-B512-4D29E294488C}"/>
                </a:ext>
              </a:extLst>
            </p:cNvPr>
            <p:cNvSpPr/>
            <p:nvPr/>
          </p:nvSpPr>
          <p:spPr>
            <a:xfrm>
              <a:off x="12521714" y="3222995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2" name="Oval 2591">
              <a:extLst>
                <a:ext uri="{FF2B5EF4-FFF2-40B4-BE49-F238E27FC236}">
                  <a16:creationId xmlns:a16="http://schemas.microsoft.com/office/drawing/2014/main" id="{EC862C2F-3910-797C-7C34-3C28D020CE6F}"/>
                </a:ext>
              </a:extLst>
            </p:cNvPr>
            <p:cNvSpPr/>
            <p:nvPr/>
          </p:nvSpPr>
          <p:spPr>
            <a:xfrm>
              <a:off x="12447177" y="31886658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3" name="Oval 2592">
              <a:extLst>
                <a:ext uri="{FF2B5EF4-FFF2-40B4-BE49-F238E27FC236}">
                  <a16:creationId xmlns:a16="http://schemas.microsoft.com/office/drawing/2014/main" id="{629A87F8-FFF1-E5FB-BE03-F337540D5136}"/>
                </a:ext>
              </a:extLst>
            </p:cNvPr>
            <p:cNvSpPr/>
            <p:nvPr/>
          </p:nvSpPr>
          <p:spPr>
            <a:xfrm>
              <a:off x="12436598" y="31967524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4" name="Oval 2593">
              <a:extLst>
                <a:ext uri="{FF2B5EF4-FFF2-40B4-BE49-F238E27FC236}">
                  <a16:creationId xmlns:a16="http://schemas.microsoft.com/office/drawing/2014/main" id="{BF020856-9E84-8138-8DCD-19F54CBE548E}"/>
                </a:ext>
              </a:extLst>
            </p:cNvPr>
            <p:cNvSpPr/>
            <p:nvPr/>
          </p:nvSpPr>
          <p:spPr>
            <a:xfrm>
              <a:off x="12357935" y="31855039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5" name="Oval 2594">
              <a:extLst>
                <a:ext uri="{FF2B5EF4-FFF2-40B4-BE49-F238E27FC236}">
                  <a16:creationId xmlns:a16="http://schemas.microsoft.com/office/drawing/2014/main" id="{3BFD14FA-9D8F-5F6B-CAF8-62C265B6C4FF}"/>
                </a:ext>
              </a:extLst>
            </p:cNvPr>
            <p:cNvSpPr/>
            <p:nvPr/>
          </p:nvSpPr>
          <p:spPr>
            <a:xfrm>
              <a:off x="12448555" y="32060972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6" name="Oval 2595">
              <a:extLst>
                <a:ext uri="{FF2B5EF4-FFF2-40B4-BE49-F238E27FC236}">
                  <a16:creationId xmlns:a16="http://schemas.microsoft.com/office/drawing/2014/main" id="{4340D5CB-2FAA-DD5F-BA13-3CF5077A7B49}"/>
                </a:ext>
              </a:extLst>
            </p:cNvPr>
            <p:cNvSpPr/>
            <p:nvPr/>
          </p:nvSpPr>
          <p:spPr>
            <a:xfrm>
              <a:off x="12417633" y="32137087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7" name="Oval 2596">
              <a:extLst>
                <a:ext uri="{FF2B5EF4-FFF2-40B4-BE49-F238E27FC236}">
                  <a16:creationId xmlns:a16="http://schemas.microsoft.com/office/drawing/2014/main" id="{693CBDC9-1FE3-7114-17F2-E7F9FB449662}"/>
                </a:ext>
              </a:extLst>
            </p:cNvPr>
            <p:cNvSpPr/>
            <p:nvPr/>
          </p:nvSpPr>
          <p:spPr>
            <a:xfrm>
              <a:off x="12427315" y="32209854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8" name="Oval 2597">
              <a:extLst>
                <a:ext uri="{FF2B5EF4-FFF2-40B4-BE49-F238E27FC236}">
                  <a16:creationId xmlns:a16="http://schemas.microsoft.com/office/drawing/2014/main" id="{64A6DC9E-00DB-57C3-6E12-B531404A82D6}"/>
                </a:ext>
              </a:extLst>
            </p:cNvPr>
            <p:cNvSpPr/>
            <p:nvPr/>
          </p:nvSpPr>
          <p:spPr>
            <a:xfrm>
              <a:off x="12362625" y="31967115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9" name="Oval 2598">
              <a:extLst>
                <a:ext uri="{FF2B5EF4-FFF2-40B4-BE49-F238E27FC236}">
                  <a16:creationId xmlns:a16="http://schemas.microsoft.com/office/drawing/2014/main" id="{86AB3558-C967-40B9-0E49-CE39874CBAE2}"/>
                </a:ext>
              </a:extLst>
            </p:cNvPr>
            <p:cNvSpPr/>
            <p:nvPr/>
          </p:nvSpPr>
          <p:spPr>
            <a:xfrm>
              <a:off x="12356246" y="32049513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00" name="Oval 2599">
              <a:extLst>
                <a:ext uri="{FF2B5EF4-FFF2-40B4-BE49-F238E27FC236}">
                  <a16:creationId xmlns:a16="http://schemas.microsoft.com/office/drawing/2014/main" id="{9D20B502-4530-9CE1-495C-1E235C727D0F}"/>
                </a:ext>
              </a:extLst>
            </p:cNvPr>
            <p:cNvSpPr/>
            <p:nvPr/>
          </p:nvSpPr>
          <p:spPr>
            <a:xfrm>
              <a:off x="12334215" y="32136345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01" name="Oval 2600">
              <a:extLst>
                <a:ext uri="{FF2B5EF4-FFF2-40B4-BE49-F238E27FC236}">
                  <a16:creationId xmlns:a16="http://schemas.microsoft.com/office/drawing/2014/main" id="{3E60D4B7-F5CA-EF05-4E38-6047904427E6}"/>
                </a:ext>
              </a:extLst>
            </p:cNvPr>
            <p:cNvSpPr/>
            <p:nvPr/>
          </p:nvSpPr>
          <p:spPr>
            <a:xfrm>
              <a:off x="12333436" y="32203921"/>
              <a:ext cx="47260" cy="45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02" name="Rectangle 2601">
              <a:extLst>
                <a:ext uri="{FF2B5EF4-FFF2-40B4-BE49-F238E27FC236}">
                  <a16:creationId xmlns:a16="http://schemas.microsoft.com/office/drawing/2014/main" id="{7D7D5F81-1291-7460-62F3-474D1199C8B5}"/>
                </a:ext>
              </a:extLst>
            </p:cNvPr>
            <p:cNvSpPr/>
            <p:nvPr/>
          </p:nvSpPr>
          <p:spPr>
            <a:xfrm>
              <a:off x="11845407" y="31445021"/>
              <a:ext cx="1365378" cy="1261737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03" name="Rectangle 2602">
              <a:extLst>
                <a:ext uri="{FF2B5EF4-FFF2-40B4-BE49-F238E27FC236}">
                  <a16:creationId xmlns:a16="http://schemas.microsoft.com/office/drawing/2014/main" id="{1111696F-F5BF-788A-8E7B-15010E78C7F0}"/>
                </a:ext>
              </a:extLst>
            </p:cNvPr>
            <p:cNvSpPr/>
            <p:nvPr/>
          </p:nvSpPr>
          <p:spPr>
            <a:xfrm>
              <a:off x="12016118" y="31576155"/>
              <a:ext cx="1042470" cy="975720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04" name="Rectangle 2603">
              <a:extLst>
                <a:ext uri="{FF2B5EF4-FFF2-40B4-BE49-F238E27FC236}">
                  <a16:creationId xmlns:a16="http://schemas.microsoft.com/office/drawing/2014/main" id="{7C39C4B3-F7FD-4B5D-CDBC-877017BB2C52}"/>
                </a:ext>
              </a:extLst>
            </p:cNvPr>
            <p:cNvSpPr/>
            <p:nvPr/>
          </p:nvSpPr>
          <p:spPr>
            <a:xfrm>
              <a:off x="12187583" y="31741973"/>
              <a:ext cx="756609" cy="686981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05" name="Rectangle 2604">
              <a:extLst>
                <a:ext uri="{FF2B5EF4-FFF2-40B4-BE49-F238E27FC236}">
                  <a16:creationId xmlns:a16="http://schemas.microsoft.com/office/drawing/2014/main" id="{B5CFCFC2-38F2-9CAB-0CAF-AB7E1EA4CC12}"/>
                </a:ext>
              </a:extLst>
            </p:cNvPr>
            <p:cNvSpPr/>
            <p:nvPr/>
          </p:nvSpPr>
          <p:spPr>
            <a:xfrm>
              <a:off x="12360611" y="31898252"/>
              <a:ext cx="374764" cy="348661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06" name="Rectangle 2605">
              <a:extLst>
                <a:ext uri="{FF2B5EF4-FFF2-40B4-BE49-F238E27FC236}">
                  <a16:creationId xmlns:a16="http://schemas.microsoft.com/office/drawing/2014/main" id="{804EF5E4-28E5-781B-FF9A-2DC45CBC001C}"/>
                </a:ext>
              </a:extLst>
            </p:cNvPr>
            <p:cNvSpPr/>
            <p:nvPr/>
          </p:nvSpPr>
          <p:spPr>
            <a:xfrm>
              <a:off x="12444533" y="31989817"/>
              <a:ext cx="216660" cy="172247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07" name="TextBox 2606">
              <a:extLst>
                <a:ext uri="{FF2B5EF4-FFF2-40B4-BE49-F238E27FC236}">
                  <a16:creationId xmlns:a16="http://schemas.microsoft.com/office/drawing/2014/main" id="{48B03441-F6CB-618A-8CD6-9EB0268604ED}"/>
                </a:ext>
              </a:extLst>
            </p:cNvPr>
            <p:cNvSpPr txBox="1"/>
            <p:nvPr/>
          </p:nvSpPr>
          <p:spPr>
            <a:xfrm>
              <a:off x="11332093" y="30973494"/>
              <a:ext cx="822507" cy="46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(a3)</a:t>
              </a:r>
              <a:endPara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78" name="TextBox 2377">
            <a:extLst>
              <a:ext uri="{FF2B5EF4-FFF2-40B4-BE49-F238E27FC236}">
                <a16:creationId xmlns:a16="http://schemas.microsoft.com/office/drawing/2014/main" id="{6FC9C8A3-06CC-582D-0B8D-E2C446DA0033}"/>
              </a:ext>
            </a:extLst>
          </p:cNvPr>
          <p:cNvSpPr txBox="1"/>
          <p:nvPr/>
        </p:nvSpPr>
        <p:spPr>
          <a:xfrm>
            <a:off x="12021416" y="30939671"/>
            <a:ext cx="165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MPIR = 68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02" name="Picture 2201">
            <a:extLst>
              <a:ext uri="{FF2B5EF4-FFF2-40B4-BE49-F238E27FC236}">
                <a16:creationId xmlns:a16="http://schemas.microsoft.com/office/drawing/2014/main" id="{12673514-B1BE-87F5-1218-908551013BEF}"/>
              </a:ext>
            </a:extLst>
          </p:cNvPr>
          <p:cNvPicPr>
            <a:picLocks noChangeAspect="1"/>
          </p:cNvPicPr>
          <p:nvPr/>
        </p:nvPicPr>
        <p:blipFill rotWithShape="1">
          <a:blip r:embed="rId70"/>
          <a:srcRect t="6577"/>
          <a:stretch/>
        </p:blipFill>
        <p:spPr>
          <a:xfrm>
            <a:off x="18318681" y="35633547"/>
            <a:ext cx="4920355" cy="3160960"/>
          </a:xfrm>
          <a:prstGeom prst="rect">
            <a:avLst/>
          </a:prstGeom>
        </p:spPr>
      </p:pic>
      <p:pic>
        <p:nvPicPr>
          <p:cNvPr id="2203" name="Picture 2202">
            <a:extLst>
              <a:ext uri="{FF2B5EF4-FFF2-40B4-BE49-F238E27FC236}">
                <a16:creationId xmlns:a16="http://schemas.microsoft.com/office/drawing/2014/main" id="{245FE436-21F3-303E-058D-AE8BCD9839CC}"/>
              </a:ext>
            </a:extLst>
          </p:cNvPr>
          <p:cNvPicPr>
            <a:picLocks noChangeAspect="1"/>
          </p:cNvPicPr>
          <p:nvPr/>
        </p:nvPicPr>
        <p:blipFill rotWithShape="1">
          <a:blip r:embed="rId71"/>
          <a:srcRect t="6272"/>
          <a:stretch/>
        </p:blipFill>
        <p:spPr>
          <a:xfrm>
            <a:off x="18397267" y="39741900"/>
            <a:ext cx="4916417" cy="3178587"/>
          </a:xfrm>
          <a:prstGeom prst="rect">
            <a:avLst/>
          </a:prstGeom>
        </p:spPr>
      </p:pic>
      <p:pic>
        <p:nvPicPr>
          <p:cNvPr id="2204" name="Picture 220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8AA3E5-71F8-A66D-8661-4F0151B59E0D}"/>
              </a:ext>
            </a:extLst>
          </p:cNvPr>
          <p:cNvPicPr>
            <a:picLocks noChangeAspect="1"/>
          </p:cNvPicPr>
          <p:nvPr/>
        </p:nvPicPr>
        <p:blipFill rotWithShape="1"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7569" r="23269" b="11411"/>
          <a:stretch/>
        </p:blipFill>
        <p:spPr>
          <a:xfrm>
            <a:off x="16143048" y="40549644"/>
            <a:ext cx="2116638" cy="2080771"/>
          </a:xfrm>
          <a:prstGeom prst="rect">
            <a:avLst/>
          </a:prstGeom>
        </p:spPr>
      </p:pic>
      <p:pic>
        <p:nvPicPr>
          <p:cNvPr id="2205" name="Picture 2204" descr="Graphical user interface&#10;&#10;Description automatically generated">
            <a:extLst>
              <a:ext uri="{FF2B5EF4-FFF2-40B4-BE49-F238E27FC236}">
                <a16:creationId xmlns:a16="http://schemas.microsoft.com/office/drawing/2014/main" id="{763B10BF-D416-4CF5-C109-EF69D937E57B}"/>
              </a:ext>
            </a:extLst>
          </p:cNvPr>
          <p:cNvPicPr>
            <a:picLocks noChangeAspect="1"/>
          </p:cNvPicPr>
          <p:nvPr/>
        </p:nvPicPr>
        <p:blipFill rotWithShape="1"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7281" r="23827" b="11087"/>
          <a:stretch/>
        </p:blipFill>
        <p:spPr>
          <a:xfrm>
            <a:off x="13780756" y="40536536"/>
            <a:ext cx="2236633" cy="2086254"/>
          </a:xfrm>
          <a:prstGeom prst="rect">
            <a:avLst/>
          </a:prstGeom>
        </p:spPr>
      </p:pic>
      <p:grpSp>
        <p:nvGrpSpPr>
          <p:cNvPr id="2206" name="Group 2205">
            <a:extLst>
              <a:ext uri="{FF2B5EF4-FFF2-40B4-BE49-F238E27FC236}">
                <a16:creationId xmlns:a16="http://schemas.microsoft.com/office/drawing/2014/main" id="{CA7C639D-0988-BD48-8BA0-7D78154DACEF}"/>
              </a:ext>
            </a:extLst>
          </p:cNvPr>
          <p:cNvGrpSpPr/>
          <p:nvPr/>
        </p:nvGrpSpPr>
        <p:grpSpPr>
          <a:xfrm>
            <a:off x="11397742" y="40517517"/>
            <a:ext cx="2244773" cy="2117463"/>
            <a:chOff x="4166896" y="-10432794"/>
            <a:chExt cx="7739353" cy="7727692"/>
          </a:xfrm>
        </p:grpSpPr>
        <p:grpSp>
          <p:nvGrpSpPr>
            <p:cNvPr id="2207" name="Group 2206">
              <a:extLst>
                <a:ext uri="{FF2B5EF4-FFF2-40B4-BE49-F238E27FC236}">
                  <a16:creationId xmlns:a16="http://schemas.microsoft.com/office/drawing/2014/main" id="{521673B0-582B-FB23-706E-5CA52F404BE6}"/>
                </a:ext>
              </a:extLst>
            </p:cNvPr>
            <p:cNvGrpSpPr/>
            <p:nvPr/>
          </p:nvGrpSpPr>
          <p:grpSpPr>
            <a:xfrm>
              <a:off x="4166896" y="-10432794"/>
              <a:ext cx="7739353" cy="7727692"/>
              <a:chOff x="4354336" y="-12566323"/>
              <a:chExt cx="7457022" cy="7517002"/>
            </a:xfrm>
          </p:grpSpPr>
          <p:pic>
            <p:nvPicPr>
              <p:cNvPr id="2220" name="Picture 2219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83F7F5CC-30A8-1B29-9FF7-1D814660B8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49" t="24297" r="30806" b="28758"/>
              <a:stretch/>
            </p:blipFill>
            <p:spPr>
              <a:xfrm>
                <a:off x="4354336" y="-12566323"/>
                <a:ext cx="7457022" cy="7517002"/>
              </a:xfrm>
              <a:prstGeom prst="rect">
                <a:avLst/>
              </a:prstGeom>
            </p:spPr>
          </p:pic>
          <p:sp>
            <p:nvSpPr>
              <p:cNvPr id="2221" name="Oval 2220">
                <a:extLst>
                  <a:ext uri="{FF2B5EF4-FFF2-40B4-BE49-F238E27FC236}">
                    <a16:creationId xmlns:a16="http://schemas.microsoft.com/office/drawing/2014/main" id="{2AD4EAB5-2A2A-9344-5E77-9B2A1B38CE86}"/>
                  </a:ext>
                </a:extLst>
              </p:cNvPr>
              <p:cNvSpPr/>
              <p:nvPr/>
            </p:nvSpPr>
            <p:spPr>
              <a:xfrm>
                <a:off x="4802949" y="-11981496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22" name="Oval 2221">
                <a:extLst>
                  <a:ext uri="{FF2B5EF4-FFF2-40B4-BE49-F238E27FC236}">
                    <a16:creationId xmlns:a16="http://schemas.microsoft.com/office/drawing/2014/main" id="{CC734CE7-8D83-FCDC-1342-9AD12F13F90F}"/>
                  </a:ext>
                </a:extLst>
              </p:cNvPr>
              <p:cNvSpPr/>
              <p:nvPr/>
            </p:nvSpPr>
            <p:spPr>
              <a:xfrm>
                <a:off x="6433629" y="-12001009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23" name="Oval 2222">
                <a:extLst>
                  <a:ext uri="{FF2B5EF4-FFF2-40B4-BE49-F238E27FC236}">
                    <a16:creationId xmlns:a16="http://schemas.microsoft.com/office/drawing/2014/main" id="{FE139454-C176-094C-C932-EF7038873472}"/>
                  </a:ext>
                </a:extLst>
              </p:cNvPr>
              <p:cNvSpPr/>
              <p:nvPr/>
            </p:nvSpPr>
            <p:spPr>
              <a:xfrm>
                <a:off x="8012010" y="-12024613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24" name="Oval 2223">
                <a:extLst>
                  <a:ext uri="{FF2B5EF4-FFF2-40B4-BE49-F238E27FC236}">
                    <a16:creationId xmlns:a16="http://schemas.microsoft.com/office/drawing/2014/main" id="{71F087F7-B21C-B803-0BD7-4D4845BEDF3E}"/>
                  </a:ext>
                </a:extLst>
              </p:cNvPr>
              <p:cNvSpPr/>
              <p:nvPr/>
            </p:nvSpPr>
            <p:spPr>
              <a:xfrm>
                <a:off x="9716160" y="-11990819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25" name="Oval 2224">
                <a:extLst>
                  <a:ext uri="{FF2B5EF4-FFF2-40B4-BE49-F238E27FC236}">
                    <a16:creationId xmlns:a16="http://schemas.microsoft.com/office/drawing/2014/main" id="{A3BA9B65-5CDA-5CBB-5777-1F37FE0C1D32}"/>
                  </a:ext>
                </a:extLst>
              </p:cNvPr>
              <p:cNvSpPr/>
              <p:nvPr/>
            </p:nvSpPr>
            <p:spPr>
              <a:xfrm>
                <a:off x="11294541" y="-12033936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26" name="Oval 2225">
                <a:extLst>
                  <a:ext uri="{FF2B5EF4-FFF2-40B4-BE49-F238E27FC236}">
                    <a16:creationId xmlns:a16="http://schemas.microsoft.com/office/drawing/2014/main" id="{61A0BEDE-DA1E-91B2-226E-706F9640DD00}"/>
                  </a:ext>
                </a:extLst>
              </p:cNvPr>
              <p:cNvSpPr/>
              <p:nvPr/>
            </p:nvSpPr>
            <p:spPr>
              <a:xfrm>
                <a:off x="11247554" y="-10357536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27" name="Oval 2226">
                <a:extLst>
                  <a:ext uri="{FF2B5EF4-FFF2-40B4-BE49-F238E27FC236}">
                    <a16:creationId xmlns:a16="http://schemas.microsoft.com/office/drawing/2014/main" id="{C189ECDA-9435-7362-F7CF-A748654E9525}"/>
                  </a:ext>
                </a:extLst>
              </p:cNvPr>
              <p:cNvSpPr/>
              <p:nvPr/>
            </p:nvSpPr>
            <p:spPr>
              <a:xfrm>
                <a:off x="11218057" y="-8757256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28" name="Oval 2227">
                <a:extLst>
                  <a:ext uri="{FF2B5EF4-FFF2-40B4-BE49-F238E27FC236}">
                    <a16:creationId xmlns:a16="http://schemas.microsoft.com/office/drawing/2014/main" id="{FB2D30A5-4F3C-D385-6D0A-6870AD32736E}"/>
                  </a:ext>
                </a:extLst>
              </p:cNvPr>
              <p:cNvSpPr/>
              <p:nvPr/>
            </p:nvSpPr>
            <p:spPr>
              <a:xfrm>
                <a:off x="11171070" y="-7139907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29" name="Oval 2228">
                <a:extLst>
                  <a:ext uri="{FF2B5EF4-FFF2-40B4-BE49-F238E27FC236}">
                    <a16:creationId xmlns:a16="http://schemas.microsoft.com/office/drawing/2014/main" id="{D8F3E63F-B375-0AB0-313B-A166150D869B}"/>
                  </a:ext>
                </a:extLst>
              </p:cNvPr>
              <p:cNvSpPr/>
              <p:nvPr/>
            </p:nvSpPr>
            <p:spPr>
              <a:xfrm>
                <a:off x="11247554" y="-5663670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30" name="Oval 2229">
                <a:extLst>
                  <a:ext uri="{FF2B5EF4-FFF2-40B4-BE49-F238E27FC236}">
                    <a16:creationId xmlns:a16="http://schemas.microsoft.com/office/drawing/2014/main" id="{B5912E1E-3B56-6E15-E14F-5FEE7605444C}"/>
                  </a:ext>
                </a:extLst>
              </p:cNvPr>
              <p:cNvSpPr/>
              <p:nvPr/>
            </p:nvSpPr>
            <p:spPr>
              <a:xfrm>
                <a:off x="9868844" y="-5559979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31" name="Oval 2230">
                <a:extLst>
                  <a:ext uri="{FF2B5EF4-FFF2-40B4-BE49-F238E27FC236}">
                    <a16:creationId xmlns:a16="http://schemas.microsoft.com/office/drawing/2014/main" id="{609B8F39-A106-EC24-32D9-F2C4E918DC8B}"/>
                  </a:ext>
                </a:extLst>
              </p:cNvPr>
              <p:cNvSpPr/>
              <p:nvPr/>
            </p:nvSpPr>
            <p:spPr>
              <a:xfrm>
                <a:off x="8037410" y="-5554722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32" name="Oval 2231">
                <a:extLst>
                  <a:ext uri="{FF2B5EF4-FFF2-40B4-BE49-F238E27FC236}">
                    <a16:creationId xmlns:a16="http://schemas.microsoft.com/office/drawing/2014/main" id="{5EC5C17F-E7D0-3931-DC94-3D23066E4307}"/>
                  </a:ext>
                </a:extLst>
              </p:cNvPr>
              <p:cNvSpPr/>
              <p:nvPr/>
            </p:nvSpPr>
            <p:spPr>
              <a:xfrm>
                <a:off x="6396693" y="-5645697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33" name="Oval 2232">
                <a:extLst>
                  <a:ext uri="{FF2B5EF4-FFF2-40B4-BE49-F238E27FC236}">
                    <a16:creationId xmlns:a16="http://schemas.microsoft.com/office/drawing/2014/main" id="{C9AA081E-09F3-6CFE-317B-6C245DC6F595}"/>
                  </a:ext>
                </a:extLst>
              </p:cNvPr>
              <p:cNvSpPr/>
              <p:nvPr/>
            </p:nvSpPr>
            <p:spPr>
              <a:xfrm>
                <a:off x="4800279" y="-5646212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34" name="Oval 2233">
                <a:extLst>
                  <a:ext uri="{FF2B5EF4-FFF2-40B4-BE49-F238E27FC236}">
                    <a16:creationId xmlns:a16="http://schemas.microsoft.com/office/drawing/2014/main" id="{FE718283-F9D5-CC0C-13D2-3F51C9BE9883}"/>
                  </a:ext>
                </a:extLst>
              </p:cNvPr>
              <p:cNvSpPr/>
              <p:nvPr/>
            </p:nvSpPr>
            <p:spPr>
              <a:xfrm>
                <a:off x="4876763" y="-7326544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35" name="Oval 2234">
                <a:extLst>
                  <a:ext uri="{FF2B5EF4-FFF2-40B4-BE49-F238E27FC236}">
                    <a16:creationId xmlns:a16="http://schemas.microsoft.com/office/drawing/2014/main" id="{A187862C-1958-6792-86FD-1B951B4B8DEE}"/>
                  </a:ext>
                </a:extLst>
              </p:cNvPr>
              <p:cNvSpPr/>
              <p:nvPr/>
            </p:nvSpPr>
            <p:spPr>
              <a:xfrm>
                <a:off x="4876763" y="-8851213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36" name="Oval 2235">
                <a:extLst>
                  <a:ext uri="{FF2B5EF4-FFF2-40B4-BE49-F238E27FC236}">
                    <a16:creationId xmlns:a16="http://schemas.microsoft.com/office/drawing/2014/main" id="{D6427A46-00B1-9246-67DF-8E945A4F0E65}"/>
                  </a:ext>
                </a:extLst>
              </p:cNvPr>
              <p:cNvSpPr/>
              <p:nvPr/>
            </p:nvSpPr>
            <p:spPr>
              <a:xfrm>
                <a:off x="8050252" y="-8765529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37" name="Oval 2236">
                <a:extLst>
                  <a:ext uri="{FF2B5EF4-FFF2-40B4-BE49-F238E27FC236}">
                    <a16:creationId xmlns:a16="http://schemas.microsoft.com/office/drawing/2014/main" id="{487B7012-013F-0424-0B8C-5BF6A1380CBD}"/>
                  </a:ext>
                </a:extLst>
              </p:cNvPr>
              <p:cNvSpPr/>
              <p:nvPr/>
            </p:nvSpPr>
            <p:spPr>
              <a:xfrm>
                <a:off x="4800279" y="-10387397"/>
                <a:ext cx="76484" cy="86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208" name="Oval 2207">
              <a:extLst>
                <a:ext uri="{FF2B5EF4-FFF2-40B4-BE49-F238E27FC236}">
                  <a16:creationId xmlns:a16="http://schemas.microsoft.com/office/drawing/2014/main" id="{849A6FE5-B66E-B1ED-B61F-9D83CE22187E}"/>
                </a:ext>
              </a:extLst>
            </p:cNvPr>
            <p:cNvSpPr/>
            <p:nvPr/>
          </p:nvSpPr>
          <p:spPr>
            <a:xfrm>
              <a:off x="5569418" y="-8991984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09" name="Oval 2208">
              <a:extLst>
                <a:ext uri="{FF2B5EF4-FFF2-40B4-BE49-F238E27FC236}">
                  <a16:creationId xmlns:a16="http://schemas.microsoft.com/office/drawing/2014/main" id="{6305E76E-74CF-054E-CCAB-A0A9B6560702}"/>
                </a:ext>
              </a:extLst>
            </p:cNvPr>
            <p:cNvSpPr/>
            <p:nvPr/>
          </p:nvSpPr>
          <p:spPr>
            <a:xfrm>
              <a:off x="7133674" y="-8932944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0" name="Oval 2209">
              <a:extLst>
                <a:ext uri="{FF2B5EF4-FFF2-40B4-BE49-F238E27FC236}">
                  <a16:creationId xmlns:a16="http://schemas.microsoft.com/office/drawing/2014/main" id="{0AFF61C1-81D4-F635-6E3D-75A7E00477C6}"/>
                </a:ext>
              </a:extLst>
            </p:cNvPr>
            <p:cNvSpPr/>
            <p:nvPr/>
          </p:nvSpPr>
          <p:spPr>
            <a:xfrm>
              <a:off x="10430330" y="-8894055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1" name="Oval 2210">
              <a:extLst>
                <a:ext uri="{FF2B5EF4-FFF2-40B4-BE49-F238E27FC236}">
                  <a16:creationId xmlns:a16="http://schemas.microsoft.com/office/drawing/2014/main" id="{C037CF52-4059-4FC3-F66D-3EE1F3836ABF}"/>
                </a:ext>
              </a:extLst>
            </p:cNvPr>
            <p:cNvSpPr/>
            <p:nvPr/>
          </p:nvSpPr>
          <p:spPr>
            <a:xfrm>
              <a:off x="10392088" y="-7388565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2" name="Oval 2211">
              <a:extLst>
                <a:ext uri="{FF2B5EF4-FFF2-40B4-BE49-F238E27FC236}">
                  <a16:creationId xmlns:a16="http://schemas.microsoft.com/office/drawing/2014/main" id="{935F3217-4660-A80A-D9D9-83D381161305}"/>
                </a:ext>
              </a:extLst>
            </p:cNvPr>
            <p:cNvSpPr/>
            <p:nvPr/>
          </p:nvSpPr>
          <p:spPr>
            <a:xfrm>
              <a:off x="10468572" y="-5840031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3" name="Oval 2212">
              <a:extLst>
                <a:ext uri="{FF2B5EF4-FFF2-40B4-BE49-F238E27FC236}">
                  <a16:creationId xmlns:a16="http://schemas.microsoft.com/office/drawing/2014/main" id="{FC1661C3-A8AF-6D79-2AED-A9DD256466EF}"/>
                </a:ext>
              </a:extLst>
            </p:cNvPr>
            <p:cNvSpPr/>
            <p:nvPr/>
          </p:nvSpPr>
          <p:spPr>
            <a:xfrm>
              <a:off x="10481878" y="-4097613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4" name="Oval 2213">
              <a:extLst>
                <a:ext uri="{FF2B5EF4-FFF2-40B4-BE49-F238E27FC236}">
                  <a16:creationId xmlns:a16="http://schemas.microsoft.com/office/drawing/2014/main" id="{C5EF909D-3460-60C7-5509-982843EBAED4}"/>
                </a:ext>
              </a:extLst>
            </p:cNvPr>
            <p:cNvSpPr/>
            <p:nvPr/>
          </p:nvSpPr>
          <p:spPr>
            <a:xfrm>
              <a:off x="9039739" y="-4017069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5" name="Oval 2214">
              <a:extLst>
                <a:ext uri="{FF2B5EF4-FFF2-40B4-BE49-F238E27FC236}">
                  <a16:creationId xmlns:a16="http://schemas.microsoft.com/office/drawing/2014/main" id="{94B47149-B163-8C2C-59F7-F8329105669F}"/>
                </a:ext>
              </a:extLst>
            </p:cNvPr>
            <p:cNvSpPr/>
            <p:nvPr/>
          </p:nvSpPr>
          <p:spPr>
            <a:xfrm>
              <a:off x="7109840" y="-4103302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6" name="Oval 2215">
              <a:extLst>
                <a:ext uri="{FF2B5EF4-FFF2-40B4-BE49-F238E27FC236}">
                  <a16:creationId xmlns:a16="http://schemas.microsoft.com/office/drawing/2014/main" id="{3EE91058-B49B-7F47-284B-66BC21D3A0BB}"/>
                </a:ext>
              </a:extLst>
            </p:cNvPr>
            <p:cNvSpPr/>
            <p:nvPr/>
          </p:nvSpPr>
          <p:spPr>
            <a:xfrm>
              <a:off x="5526945" y="-4208585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7" name="Oval 2216">
              <a:extLst>
                <a:ext uri="{FF2B5EF4-FFF2-40B4-BE49-F238E27FC236}">
                  <a16:creationId xmlns:a16="http://schemas.microsoft.com/office/drawing/2014/main" id="{C60CE76C-D663-09C3-CED7-880BCC717662}"/>
                </a:ext>
              </a:extLst>
            </p:cNvPr>
            <p:cNvSpPr/>
            <p:nvPr/>
          </p:nvSpPr>
          <p:spPr>
            <a:xfrm>
              <a:off x="5589814" y="-5831015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8" name="Oval 2217">
              <a:extLst>
                <a:ext uri="{FF2B5EF4-FFF2-40B4-BE49-F238E27FC236}">
                  <a16:creationId xmlns:a16="http://schemas.microsoft.com/office/drawing/2014/main" id="{AD1ADF56-9D86-0BC1-EAA0-677DAA8E3C09}"/>
                </a:ext>
              </a:extLst>
            </p:cNvPr>
            <p:cNvSpPr/>
            <p:nvPr/>
          </p:nvSpPr>
          <p:spPr>
            <a:xfrm>
              <a:off x="5666298" y="-7412228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9" name="Oval 2218">
              <a:extLst>
                <a:ext uri="{FF2B5EF4-FFF2-40B4-BE49-F238E27FC236}">
                  <a16:creationId xmlns:a16="http://schemas.microsoft.com/office/drawing/2014/main" id="{7C5B7FC2-B137-B109-A98B-D7D213D9C323}"/>
                </a:ext>
              </a:extLst>
            </p:cNvPr>
            <p:cNvSpPr/>
            <p:nvPr/>
          </p:nvSpPr>
          <p:spPr>
            <a:xfrm>
              <a:off x="7989618" y="-6516963"/>
              <a:ext cx="76484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238" name="Picture 22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182FB8-270D-B7C5-5336-81F01A621FA6}"/>
              </a:ext>
            </a:extLst>
          </p:cNvPr>
          <p:cNvPicPr>
            <a:picLocks noChangeAspect="1"/>
          </p:cNvPicPr>
          <p:nvPr/>
        </p:nvPicPr>
        <p:blipFill rotWithShape="1"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7286" r="23207" b="11038"/>
          <a:stretch/>
        </p:blipFill>
        <p:spPr>
          <a:xfrm>
            <a:off x="16138730" y="37893082"/>
            <a:ext cx="2116346" cy="2104321"/>
          </a:xfrm>
          <a:prstGeom prst="rect">
            <a:avLst/>
          </a:prstGeom>
        </p:spPr>
      </p:pic>
      <p:pic>
        <p:nvPicPr>
          <p:cNvPr id="2239" name="Picture 2238" descr="Graphical user interface&#10;&#10;Description automatically generated">
            <a:extLst>
              <a:ext uri="{FF2B5EF4-FFF2-40B4-BE49-F238E27FC236}">
                <a16:creationId xmlns:a16="http://schemas.microsoft.com/office/drawing/2014/main" id="{2978F649-AF0A-F586-4EAE-394F417D0531}"/>
              </a:ext>
            </a:extLst>
          </p:cNvPr>
          <p:cNvPicPr>
            <a:picLocks noChangeAspect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t="7607" r="23340" b="11269"/>
          <a:stretch/>
        </p:blipFill>
        <p:spPr>
          <a:xfrm>
            <a:off x="13778663" y="37905668"/>
            <a:ext cx="2243169" cy="2123434"/>
          </a:xfrm>
          <a:prstGeom prst="rect">
            <a:avLst/>
          </a:prstGeom>
        </p:spPr>
      </p:pic>
      <p:grpSp>
        <p:nvGrpSpPr>
          <p:cNvPr id="2240" name="Group 2239">
            <a:extLst>
              <a:ext uri="{FF2B5EF4-FFF2-40B4-BE49-F238E27FC236}">
                <a16:creationId xmlns:a16="http://schemas.microsoft.com/office/drawing/2014/main" id="{D50AE6E3-C448-E0BA-9C3D-6821211167ED}"/>
              </a:ext>
            </a:extLst>
          </p:cNvPr>
          <p:cNvGrpSpPr/>
          <p:nvPr/>
        </p:nvGrpSpPr>
        <p:grpSpPr>
          <a:xfrm>
            <a:off x="11405494" y="37906005"/>
            <a:ext cx="2246643" cy="2117973"/>
            <a:chOff x="-1412965" y="-714557"/>
            <a:chExt cx="18828746" cy="18766217"/>
          </a:xfrm>
        </p:grpSpPr>
        <p:pic>
          <p:nvPicPr>
            <p:cNvPr id="2241" name="Picture 224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1BB09BA1-04AC-CF96-7E26-683739DA4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2" t="8239" r="17849" b="11071"/>
            <a:stretch/>
          </p:blipFill>
          <p:spPr>
            <a:xfrm>
              <a:off x="-1412965" y="-714557"/>
              <a:ext cx="18828746" cy="18766217"/>
            </a:xfrm>
            <a:prstGeom prst="rect">
              <a:avLst/>
            </a:prstGeom>
          </p:spPr>
        </p:pic>
        <p:grpSp>
          <p:nvGrpSpPr>
            <p:cNvPr id="2242" name="Group 2241">
              <a:extLst>
                <a:ext uri="{FF2B5EF4-FFF2-40B4-BE49-F238E27FC236}">
                  <a16:creationId xmlns:a16="http://schemas.microsoft.com/office/drawing/2014/main" id="{6788D341-9998-98AC-BE3E-41310F7EF3D0}"/>
                </a:ext>
              </a:extLst>
            </p:cNvPr>
            <p:cNvGrpSpPr/>
            <p:nvPr/>
          </p:nvGrpSpPr>
          <p:grpSpPr>
            <a:xfrm>
              <a:off x="3232391" y="3689141"/>
              <a:ext cx="9617201" cy="9670627"/>
              <a:chOff x="18634484" y="2702953"/>
              <a:chExt cx="9617201" cy="9670627"/>
            </a:xfrm>
          </p:grpSpPr>
          <p:sp>
            <p:nvSpPr>
              <p:cNvPr id="2243" name="Oval 2242">
                <a:extLst>
                  <a:ext uri="{FF2B5EF4-FFF2-40B4-BE49-F238E27FC236}">
                    <a16:creationId xmlns:a16="http://schemas.microsoft.com/office/drawing/2014/main" id="{BAF9579C-696A-3BAB-C904-3BA39C68965C}"/>
                  </a:ext>
                </a:extLst>
              </p:cNvPr>
              <p:cNvSpPr/>
              <p:nvPr/>
            </p:nvSpPr>
            <p:spPr>
              <a:xfrm>
                <a:off x="18634484" y="2702953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44" name="Oval 2243">
                <a:extLst>
                  <a:ext uri="{FF2B5EF4-FFF2-40B4-BE49-F238E27FC236}">
                    <a16:creationId xmlns:a16="http://schemas.microsoft.com/office/drawing/2014/main" id="{21B9C540-F300-402E-6B6D-A644BF4F7532}"/>
                  </a:ext>
                </a:extLst>
              </p:cNvPr>
              <p:cNvSpPr/>
              <p:nvPr/>
            </p:nvSpPr>
            <p:spPr>
              <a:xfrm>
                <a:off x="21045926" y="2790009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45" name="Oval 2244">
                <a:extLst>
                  <a:ext uri="{FF2B5EF4-FFF2-40B4-BE49-F238E27FC236}">
                    <a16:creationId xmlns:a16="http://schemas.microsoft.com/office/drawing/2014/main" id="{F53C4EEC-2C34-58E0-0B8D-AAB4B3D223CD}"/>
                  </a:ext>
                </a:extLst>
              </p:cNvPr>
              <p:cNvSpPr/>
              <p:nvPr/>
            </p:nvSpPr>
            <p:spPr>
              <a:xfrm>
                <a:off x="23400327" y="7440680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46" name="Oval 2245">
                <a:extLst>
                  <a:ext uri="{FF2B5EF4-FFF2-40B4-BE49-F238E27FC236}">
                    <a16:creationId xmlns:a16="http://schemas.microsoft.com/office/drawing/2014/main" id="{68CCE2C1-B743-09E0-3043-6CF606909B58}"/>
                  </a:ext>
                </a:extLst>
              </p:cNvPr>
              <p:cNvSpPr/>
              <p:nvPr/>
            </p:nvSpPr>
            <p:spPr>
              <a:xfrm>
                <a:off x="23291871" y="2724168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47" name="Oval 2246">
                <a:extLst>
                  <a:ext uri="{FF2B5EF4-FFF2-40B4-BE49-F238E27FC236}">
                    <a16:creationId xmlns:a16="http://schemas.microsoft.com/office/drawing/2014/main" id="{70A0CA03-D612-7ADC-C623-EA0D7EAE4B93}"/>
                  </a:ext>
                </a:extLst>
              </p:cNvPr>
              <p:cNvSpPr/>
              <p:nvPr/>
            </p:nvSpPr>
            <p:spPr>
              <a:xfrm>
                <a:off x="25843858" y="2740619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48" name="Oval 2247">
                <a:extLst>
                  <a:ext uri="{FF2B5EF4-FFF2-40B4-BE49-F238E27FC236}">
                    <a16:creationId xmlns:a16="http://schemas.microsoft.com/office/drawing/2014/main" id="{6B85B3F3-4B91-B1AA-68CB-12F3E3F44E9E}"/>
                  </a:ext>
                </a:extLst>
              </p:cNvPr>
              <p:cNvSpPr/>
              <p:nvPr/>
            </p:nvSpPr>
            <p:spPr>
              <a:xfrm>
                <a:off x="27983096" y="7447000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49" name="Oval 2248">
                <a:extLst>
                  <a:ext uri="{FF2B5EF4-FFF2-40B4-BE49-F238E27FC236}">
                    <a16:creationId xmlns:a16="http://schemas.microsoft.com/office/drawing/2014/main" id="{4BF16355-8761-B009-E853-15E3B5532C6D}"/>
                  </a:ext>
                </a:extLst>
              </p:cNvPr>
              <p:cNvSpPr/>
              <p:nvPr/>
            </p:nvSpPr>
            <p:spPr>
              <a:xfrm>
                <a:off x="28059563" y="2740619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0" name="Oval 2249">
                <a:extLst>
                  <a:ext uri="{FF2B5EF4-FFF2-40B4-BE49-F238E27FC236}">
                    <a16:creationId xmlns:a16="http://schemas.microsoft.com/office/drawing/2014/main" id="{D2E23C00-A4F9-3AC5-74A5-B78F07309782}"/>
                  </a:ext>
                </a:extLst>
              </p:cNvPr>
              <p:cNvSpPr/>
              <p:nvPr/>
            </p:nvSpPr>
            <p:spPr>
              <a:xfrm>
                <a:off x="27972438" y="5122312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1" name="Oval 2250">
                <a:extLst>
                  <a:ext uri="{FF2B5EF4-FFF2-40B4-BE49-F238E27FC236}">
                    <a16:creationId xmlns:a16="http://schemas.microsoft.com/office/drawing/2014/main" id="{56051E1E-2347-DF3E-61C7-63EDFE69FB7C}"/>
                  </a:ext>
                </a:extLst>
              </p:cNvPr>
              <p:cNvSpPr/>
              <p:nvPr/>
            </p:nvSpPr>
            <p:spPr>
              <a:xfrm>
                <a:off x="27888810" y="9910496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2" name="Oval 2251">
                <a:extLst>
                  <a:ext uri="{FF2B5EF4-FFF2-40B4-BE49-F238E27FC236}">
                    <a16:creationId xmlns:a16="http://schemas.microsoft.com/office/drawing/2014/main" id="{7341D0D1-2191-6DC0-FDD6-014A581FB18C}"/>
                  </a:ext>
                </a:extLst>
              </p:cNvPr>
              <p:cNvSpPr/>
              <p:nvPr/>
            </p:nvSpPr>
            <p:spPr>
              <a:xfrm>
                <a:off x="28000791" y="12045212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3" name="Oval 2252">
                <a:extLst>
                  <a:ext uri="{FF2B5EF4-FFF2-40B4-BE49-F238E27FC236}">
                    <a16:creationId xmlns:a16="http://schemas.microsoft.com/office/drawing/2014/main" id="{A8ED1A21-F484-5590-4910-FB6AA89184EA}"/>
                  </a:ext>
                </a:extLst>
              </p:cNvPr>
              <p:cNvSpPr/>
              <p:nvPr/>
            </p:nvSpPr>
            <p:spPr>
              <a:xfrm>
                <a:off x="26004597" y="12118001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4" name="Oval 2253">
                <a:extLst>
                  <a:ext uri="{FF2B5EF4-FFF2-40B4-BE49-F238E27FC236}">
                    <a16:creationId xmlns:a16="http://schemas.microsoft.com/office/drawing/2014/main" id="{0411CA65-B725-8ABF-C69E-0D6254EED6E9}"/>
                  </a:ext>
                </a:extLst>
              </p:cNvPr>
              <p:cNvSpPr/>
              <p:nvPr/>
            </p:nvSpPr>
            <p:spPr>
              <a:xfrm>
                <a:off x="23365408" y="12157243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5" name="Oval 2254">
                <a:extLst>
                  <a:ext uri="{FF2B5EF4-FFF2-40B4-BE49-F238E27FC236}">
                    <a16:creationId xmlns:a16="http://schemas.microsoft.com/office/drawing/2014/main" id="{7B0A2D1E-4CD5-4EFD-B9F6-D50125A47665}"/>
                  </a:ext>
                </a:extLst>
              </p:cNvPr>
              <p:cNvSpPr/>
              <p:nvPr/>
            </p:nvSpPr>
            <p:spPr>
              <a:xfrm>
                <a:off x="18720422" y="9503340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6" name="Oval 2255">
                <a:extLst>
                  <a:ext uri="{FF2B5EF4-FFF2-40B4-BE49-F238E27FC236}">
                    <a16:creationId xmlns:a16="http://schemas.microsoft.com/office/drawing/2014/main" id="{05349408-EDE9-2D8F-7CDC-4863560AEE5B}"/>
                  </a:ext>
                </a:extLst>
              </p:cNvPr>
              <p:cNvSpPr/>
              <p:nvPr/>
            </p:nvSpPr>
            <p:spPr>
              <a:xfrm>
                <a:off x="21040578" y="12042502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7" name="Oval 2256">
                <a:extLst>
                  <a:ext uri="{FF2B5EF4-FFF2-40B4-BE49-F238E27FC236}">
                    <a16:creationId xmlns:a16="http://schemas.microsoft.com/office/drawing/2014/main" id="{910AA4C4-C8E7-A822-C8A2-B874E15C2E5E}"/>
                  </a:ext>
                </a:extLst>
              </p:cNvPr>
              <p:cNvSpPr/>
              <p:nvPr/>
            </p:nvSpPr>
            <p:spPr>
              <a:xfrm>
                <a:off x="18634484" y="12073229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8" name="Oval 2257">
                <a:extLst>
                  <a:ext uri="{FF2B5EF4-FFF2-40B4-BE49-F238E27FC236}">
                    <a16:creationId xmlns:a16="http://schemas.microsoft.com/office/drawing/2014/main" id="{C3A9D701-6A34-E011-7A80-C86ACE4C4E27}"/>
                  </a:ext>
                </a:extLst>
              </p:cNvPr>
              <p:cNvSpPr/>
              <p:nvPr/>
            </p:nvSpPr>
            <p:spPr>
              <a:xfrm>
                <a:off x="18720422" y="7272870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59" name="Oval 2258">
                <a:extLst>
                  <a:ext uri="{FF2B5EF4-FFF2-40B4-BE49-F238E27FC236}">
                    <a16:creationId xmlns:a16="http://schemas.microsoft.com/office/drawing/2014/main" id="{0FC4950D-792D-A410-F8CC-38FBBA468831}"/>
                  </a:ext>
                </a:extLst>
              </p:cNvPr>
              <p:cNvSpPr/>
              <p:nvPr/>
            </p:nvSpPr>
            <p:spPr>
              <a:xfrm>
                <a:off x="18634484" y="5096030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0" name="Oval 2259">
                <a:extLst>
                  <a:ext uri="{FF2B5EF4-FFF2-40B4-BE49-F238E27FC236}">
                    <a16:creationId xmlns:a16="http://schemas.microsoft.com/office/drawing/2014/main" id="{638C29EF-B496-0BD0-E689-41820462A62D}"/>
                  </a:ext>
                </a:extLst>
              </p:cNvPr>
              <p:cNvSpPr/>
              <p:nvPr/>
            </p:nvSpPr>
            <p:spPr>
              <a:xfrm>
                <a:off x="19857856" y="8444867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1" name="Oval 2260">
                <a:extLst>
                  <a:ext uri="{FF2B5EF4-FFF2-40B4-BE49-F238E27FC236}">
                    <a16:creationId xmlns:a16="http://schemas.microsoft.com/office/drawing/2014/main" id="{4689CC1E-2CF9-9668-605A-A45A1CE5EB70}"/>
                  </a:ext>
                </a:extLst>
              </p:cNvPr>
              <p:cNvSpPr/>
              <p:nvPr/>
            </p:nvSpPr>
            <p:spPr>
              <a:xfrm>
                <a:off x="19857856" y="10842796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2" name="Oval 2261">
                <a:extLst>
                  <a:ext uri="{FF2B5EF4-FFF2-40B4-BE49-F238E27FC236}">
                    <a16:creationId xmlns:a16="http://schemas.microsoft.com/office/drawing/2014/main" id="{3639AB4D-1D6F-1294-8EB3-FC5FA99EC5DD}"/>
                  </a:ext>
                </a:extLst>
              </p:cNvPr>
              <p:cNvSpPr/>
              <p:nvPr/>
            </p:nvSpPr>
            <p:spPr>
              <a:xfrm>
                <a:off x="22194656" y="11019288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3" name="Oval 2262">
                <a:extLst>
                  <a:ext uri="{FF2B5EF4-FFF2-40B4-BE49-F238E27FC236}">
                    <a16:creationId xmlns:a16="http://schemas.microsoft.com/office/drawing/2014/main" id="{4015AF08-51DE-412F-9BE7-EEE64D5A3C25}"/>
                  </a:ext>
                </a:extLst>
              </p:cNvPr>
              <p:cNvSpPr/>
              <p:nvPr/>
            </p:nvSpPr>
            <p:spPr>
              <a:xfrm>
                <a:off x="24760056" y="11066308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4" name="Oval 2263">
                <a:extLst>
                  <a:ext uri="{FF2B5EF4-FFF2-40B4-BE49-F238E27FC236}">
                    <a16:creationId xmlns:a16="http://schemas.microsoft.com/office/drawing/2014/main" id="{36E82D28-70CA-211E-7034-E81211696544}"/>
                  </a:ext>
                </a:extLst>
              </p:cNvPr>
              <p:cNvSpPr/>
              <p:nvPr/>
            </p:nvSpPr>
            <p:spPr>
              <a:xfrm>
                <a:off x="26919056" y="10950964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5" name="Oval 2264">
                <a:extLst>
                  <a:ext uri="{FF2B5EF4-FFF2-40B4-BE49-F238E27FC236}">
                    <a16:creationId xmlns:a16="http://schemas.microsoft.com/office/drawing/2014/main" id="{1C3F9385-DFCD-77CB-2893-6BF5A5C40AF3}"/>
                  </a:ext>
                </a:extLst>
              </p:cNvPr>
              <p:cNvSpPr/>
              <p:nvPr/>
            </p:nvSpPr>
            <p:spPr>
              <a:xfrm>
                <a:off x="26919056" y="8553035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6" name="Oval 2265">
                <a:extLst>
                  <a:ext uri="{FF2B5EF4-FFF2-40B4-BE49-F238E27FC236}">
                    <a16:creationId xmlns:a16="http://schemas.microsoft.com/office/drawing/2014/main" id="{261E9FC9-26DC-3DB7-4D7B-D613D9B3B462}"/>
                  </a:ext>
                </a:extLst>
              </p:cNvPr>
              <p:cNvSpPr/>
              <p:nvPr/>
            </p:nvSpPr>
            <p:spPr>
              <a:xfrm>
                <a:off x="26877634" y="6314962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7" name="Oval 2266">
                <a:extLst>
                  <a:ext uri="{FF2B5EF4-FFF2-40B4-BE49-F238E27FC236}">
                    <a16:creationId xmlns:a16="http://schemas.microsoft.com/office/drawing/2014/main" id="{86A27666-61EB-C0CE-A578-A79DD543FBA2}"/>
                  </a:ext>
                </a:extLst>
              </p:cNvPr>
              <p:cNvSpPr/>
              <p:nvPr/>
            </p:nvSpPr>
            <p:spPr>
              <a:xfrm>
                <a:off x="26877634" y="4025201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8" name="Oval 2267">
                <a:extLst>
                  <a:ext uri="{FF2B5EF4-FFF2-40B4-BE49-F238E27FC236}">
                    <a16:creationId xmlns:a16="http://schemas.microsoft.com/office/drawing/2014/main" id="{84C92A9C-8588-75A1-3D72-37DFE0E90252}"/>
                  </a:ext>
                </a:extLst>
              </p:cNvPr>
              <p:cNvSpPr/>
              <p:nvPr/>
            </p:nvSpPr>
            <p:spPr>
              <a:xfrm>
                <a:off x="24663995" y="3917032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69" name="Oval 2268">
                <a:extLst>
                  <a:ext uri="{FF2B5EF4-FFF2-40B4-BE49-F238E27FC236}">
                    <a16:creationId xmlns:a16="http://schemas.microsoft.com/office/drawing/2014/main" id="{A9EC3E20-9C8C-7979-AC62-BB83E92FF73F}"/>
                  </a:ext>
                </a:extLst>
              </p:cNvPr>
              <p:cNvSpPr/>
              <p:nvPr/>
            </p:nvSpPr>
            <p:spPr>
              <a:xfrm>
                <a:off x="19917439" y="6263275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70" name="Oval 2269">
                <a:extLst>
                  <a:ext uri="{FF2B5EF4-FFF2-40B4-BE49-F238E27FC236}">
                    <a16:creationId xmlns:a16="http://schemas.microsoft.com/office/drawing/2014/main" id="{F0E28621-164A-C2FD-587F-B675D55D4A6F}"/>
                  </a:ext>
                </a:extLst>
              </p:cNvPr>
              <p:cNvSpPr/>
              <p:nvPr/>
            </p:nvSpPr>
            <p:spPr>
              <a:xfrm>
                <a:off x="22194656" y="3917032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71" name="Oval 2270">
                <a:extLst>
                  <a:ext uri="{FF2B5EF4-FFF2-40B4-BE49-F238E27FC236}">
                    <a16:creationId xmlns:a16="http://schemas.microsoft.com/office/drawing/2014/main" id="{15309830-4C21-143F-6ABD-15746ACEA444}"/>
                  </a:ext>
                </a:extLst>
              </p:cNvPr>
              <p:cNvSpPr/>
              <p:nvPr/>
            </p:nvSpPr>
            <p:spPr>
              <a:xfrm>
                <a:off x="19917439" y="3917032"/>
                <a:ext cx="192122" cy="216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pic>
        <p:nvPicPr>
          <p:cNvPr id="2272" name="Picture 2271" descr="Graphical user interface&#10;&#10;Description automatically generated">
            <a:extLst>
              <a:ext uri="{FF2B5EF4-FFF2-40B4-BE49-F238E27FC236}">
                <a16:creationId xmlns:a16="http://schemas.microsoft.com/office/drawing/2014/main" id="{B38ADBFD-FB88-0FF6-B667-1F86F720501E}"/>
              </a:ext>
            </a:extLst>
          </p:cNvPr>
          <p:cNvPicPr>
            <a:picLocks noChangeAspect="1"/>
          </p:cNvPicPr>
          <p:nvPr/>
        </p:nvPicPr>
        <p:blipFill rotWithShape="1">
          <a:blip r:embed="rId78">
            <a:extLst>
              <a:ext uri="{BEBA8EAE-BF5A-486C-A8C5-ECC9F3942E4B}">
                <a14:imgProps xmlns:a14="http://schemas.microsoft.com/office/drawing/2010/main">
                  <a14:imgLayer r:embed="rId7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8144" r="23128" b="11998"/>
          <a:stretch/>
        </p:blipFill>
        <p:spPr>
          <a:xfrm>
            <a:off x="16127508" y="35441759"/>
            <a:ext cx="2164170" cy="2042263"/>
          </a:xfrm>
          <a:prstGeom prst="rect">
            <a:avLst/>
          </a:prstGeom>
        </p:spPr>
      </p:pic>
      <p:pic>
        <p:nvPicPr>
          <p:cNvPr id="2273" name="Picture 227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A7E295-3974-AAF7-9EF8-4041F77B47EB}"/>
              </a:ext>
            </a:extLst>
          </p:cNvPr>
          <p:cNvPicPr>
            <a:picLocks noChangeAspect="1"/>
          </p:cNvPicPr>
          <p:nvPr/>
        </p:nvPicPr>
        <p:blipFill rotWithShape="1"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7397" r="23482" b="11038"/>
          <a:stretch/>
        </p:blipFill>
        <p:spPr>
          <a:xfrm>
            <a:off x="13782985" y="35431729"/>
            <a:ext cx="2248376" cy="2075281"/>
          </a:xfrm>
          <a:prstGeom prst="rect">
            <a:avLst/>
          </a:prstGeom>
        </p:spPr>
      </p:pic>
      <p:grpSp>
        <p:nvGrpSpPr>
          <p:cNvPr id="2274" name="Group 2273">
            <a:extLst>
              <a:ext uri="{FF2B5EF4-FFF2-40B4-BE49-F238E27FC236}">
                <a16:creationId xmlns:a16="http://schemas.microsoft.com/office/drawing/2014/main" id="{860094E8-7EB4-0B24-A059-9D017E4B4E03}"/>
              </a:ext>
            </a:extLst>
          </p:cNvPr>
          <p:cNvGrpSpPr/>
          <p:nvPr/>
        </p:nvGrpSpPr>
        <p:grpSpPr>
          <a:xfrm>
            <a:off x="11407694" y="35430372"/>
            <a:ext cx="2244883" cy="2081304"/>
            <a:chOff x="1816100" y="158446"/>
            <a:chExt cx="7410170" cy="7480301"/>
          </a:xfrm>
        </p:grpSpPr>
        <p:pic>
          <p:nvPicPr>
            <p:cNvPr id="2275" name="Picture 227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BE82E0D-C4CC-2CED-8480-191ED3837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8" t="7280" r="18174" b="11440"/>
            <a:stretch/>
          </p:blipFill>
          <p:spPr>
            <a:xfrm>
              <a:off x="1816100" y="158446"/>
              <a:ext cx="7410170" cy="7480301"/>
            </a:xfrm>
            <a:prstGeom prst="rect">
              <a:avLst/>
            </a:prstGeom>
          </p:spPr>
        </p:pic>
        <p:sp>
          <p:nvSpPr>
            <p:cNvPr id="2276" name="Oval 2275">
              <a:extLst>
                <a:ext uri="{FF2B5EF4-FFF2-40B4-BE49-F238E27FC236}">
                  <a16:creationId xmlns:a16="http://schemas.microsoft.com/office/drawing/2014/main" id="{A96154F5-2C8A-DE59-F409-77B5FCBC990A}"/>
                </a:ext>
              </a:extLst>
            </p:cNvPr>
            <p:cNvSpPr/>
            <p:nvPr/>
          </p:nvSpPr>
          <p:spPr>
            <a:xfrm>
              <a:off x="4575204" y="2938982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77" name="Oval 2276">
              <a:extLst>
                <a:ext uri="{FF2B5EF4-FFF2-40B4-BE49-F238E27FC236}">
                  <a16:creationId xmlns:a16="http://schemas.microsoft.com/office/drawing/2014/main" id="{85751038-203C-B3DC-8B5E-F86411EEC5E9}"/>
                </a:ext>
              </a:extLst>
            </p:cNvPr>
            <p:cNvSpPr/>
            <p:nvPr/>
          </p:nvSpPr>
          <p:spPr>
            <a:xfrm>
              <a:off x="5037377" y="2930515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78" name="Oval 2277">
              <a:extLst>
                <a:ext uri="{FF2B5EF4-FFF2-40B4-BE49-F238E27FC236}">
                  <a16:creationId xmlns:a16="http://schemas.microsoft.com/office/drawing/2014/main" id="{1AF4C0E3-0C67-A4E3-0A0F-495437B4B06B}"/>
                </a:ext>
              </a:extLst>
            </p:cNvPr>
            <p:cNvSpPr/>
            <p:nvPr/>
          </p:nvSpPr>
          <p:spPr>
            <a:xfrm>
              <a:off x="5509245" y="2964653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79" name="Oval 2278">
              <a:extLst>
                <a:ext uri="{FF2B5EF4-FFF2-40B4-BE49-F238E27FC236}">
                  <a16:creationId xmlns:a16="http://schemas.microsoft.com/office/drawing/2014/main" id="{AC57D1E4-0634-21A6-0E3E-802ADD4D15F6}"/>
                </a:ext>
              </a:extLst>
            </p:cNvPr>
            <p:cNvSpPr/>
            <p:nvPr/>
          </p:nvSpPr>
          <p:spPr>
            <a:xfrm>
              <a:off x="6000402" y="2938982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0" name="Oval 2279">
              <a:extLst>
                <a:ext uri="{FF2B5EF4-FFF2-40B4-BE49-F238E27FC236}">
                  <a16:creationId xmlns:a16="http://schemas.microsoft.com/office/drawing/2014/main" id="{AD33F443-3484-C581-0B82-51A382995CB5}"/>
                </a:ext>
              </a:extLst>
            </p:cNvPr>
            <p:cNvSpPr/>
            <p:nvPr/>
          </p:nvSpPr>
          <p:spPr>
            <a:xfrm>
              <a:off x="6405834" y="2964653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1" name="Oval 2280">
              <a:extLst>
                <a:ext uri="{FF2B5EF4-FFF2-40B4-BE49-F238E27FC236}">
                  <a16:creationId xmlns:a16="http://schemas.microsoft.com/office/drawing/2014/main" id="{09F9B3FA-7DA8-CE27-365F-FAA08808D3F6}"/>
                </a:ext>
              </a:extLst>
            </p:cNvPr>
            <p:cNvSpPr/>
            <p:nvPr/>
          </p:nvSpPr>
          <p:spPr>
            <a:xfrm>
              <a:off x="6421300" y="3425815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2" name="Oval 2281">
              <a:extLst>
                <a:ext uri="{FF2B5EF4-FFF2-40B4-BE49-F238E27FC236}">
                  <a16:creationId xmlns:a16="http://schemas.microsoft.com/office/drawing/2014/main" id="{62E16B80-69DE-B774-A2BE-1F222611C37F}"/>
                </a:ext>
              </a:extLst>
            </p:cNvPr>
            <p:cNvSpPr/>
            <p:nvPr/>
          </p:nvSpPr>
          <p:spPr>
            <a:xfrm>
              <a:off x="6210857" y="3185309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3" name="Oval 2282">
              <a:extLst>
                <a:ext uri="{FF2B5EF4-FFF2-40B4-BE49-F238E27FC236}">
                  <a16:creationId xmlns:a16="http://schemas.microsoft.com/office/drawing/2014/main" id="{F42B1BAE-52D1-4D2B-C79F-277A40807DCB}"/>
                </a:ext>
              </a:extLst>
            </p:cNvPr>
            <p:cNvSpPr/>
            <p:nvPr/>
          </p:nvSpPr>
          <p:spPr>
            <a:xfrm>
              <a:off x="6421300" y="3898596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4" name="Oval 2283">
              <a:extLst>
                <a:ext uri="{FF2B5EF4-FFF2-40B4-BE49-F238E27FC236}">
                  <a16:creationId xmlns:a16="http://schemas.microsoft.com/office/drawing/2014/main" id="{29C1D734-7498-C611-61C8-6157E16F656B}"/>
                </a:ext>
              </a:extLst>
            </p:cNvPr>
            <p:cNvSpPr/>
            <p:nvPr/>
          </p:nvSpPr>
          <p:spPr>
            <a:xfrm>
              <a:off x="6210857" y="3645171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5" name="Oval 2284">
              <a:extLst>
                <a:ext uri="{FF2B5EF4-FFF2-40B4-BE49-F238E27FC236}">
                  <a16:creationId xmlns:a16="http://schemas.microsoft.com/office/drawing/2014/main" id="{0DD249E8-7268-B1D5-F676-BF7112519636}"/>
                </a:ext>
              </a:extLst>
            </p:cNvPr>
            <p:cNvSpPr/>
            <p:nvPr/>
          </p:nvSpPr>
          <p:spPr>
            <a:xfrm>
              <a:off x="5272050" y="3214135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6" name="Oval 2285">
              <a:extLst>
                <a:ext uri="{FF2B5EF4-FFF2-40B4-BE49-F238E27FC236}">
                  <a16:creationId xmlns:a16="http://schemas.microsoft.com/office/drawing/2014/main" id="{B1E9D536-4E7D-D37E-A54D-72B2B9F33AD6}"/>
                </a:ext>
              </a:extLst>
            </p:cNvPr>
            <p:cNvSpPr/>
            <p:nvPr/>
          </p:nvSpPr>
          <p:spPr>
            <a:xfrm>
              <a:off x="6405833" y="4371377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7" name="Oval 2286">
              <a:extLst>
                <a:ext uri="{FF2B5EF4-FFF2-40B4-BE49-F238E27FC236}">
                  <a16:creationId xmlns:a16="http://schemas.microsoft.com/office/drawing/2014/main" id="{6A43E653-ACE8-EA8E-7225-6E8C1419D671}"/>
                </a:ext>
              </a:extLst>
            </p:cNvPr>
            <p:cNvSpPr/>
            <p:nvPr/>
          </p:nvSpPr>
          <p:spPr>
            <a:xfrm>
              <a:off x="6226606" y="4094681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8" name="Oval 2287">
              <a:extLst>
                <a:ext uri="{FF2B5EF4-FFF2-40B4-BE49-F238E27FC236}">
                  <a16:creationId xmlns:a16="http://schemas.microsoft.com/office/drawing/2014/main" id="{D45757BD-CECD-5301-8FE6-D588829B083D}"/>
                </a:ext>
              </a:extLst>
            </p:cNvPr>
            <p:cNvSpPr/>
            <p:nvPr/>
          </p:nvSpPr>
          <p:spPr>
            <a:xfrm>
              <a:off x="6421299" y="4789422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9" name="Oval 2288">
              <a:extLst>
                <a:ext uri="{FF2B5EF4-FFF2-40B4-BE49-F238E27FC236}">
                  <a16:creationId xmlns:a16="http://schemas.microsoft.com/office/drawing/2014/main" id="{2FC0AD57-3C08-6F4C-48F8-1434B8E93E6A}"/>
                </a:ext>
              </a:extLst>
            </p:cNvPr>
            <p:cNvSpPr/>
            <p:nvPr/>
          </p:nvSpPr>
          <p:spPr>
            <a:xfrm>
              <a:off x="6215819" y="4543223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0" name="Oval 2289">
              <a:extLst>
                <a:ext uri="{FF2B5EF4-FFF2-40B4-BE49-F238E27FC236}">
                  <a16:creationId xmlns:a16="http://schemas.microsoft.com/office/drawing/2014/main" id="{4E20D044-D82F-780D-EC3C-DA1E4FD5FDCB}"/>
                </a:ext>
              </a:extLst>
            </p:cNvPr>
            <p:cNvSpPr/>
            <p:nvPr/>
          </p:nvSpPr>
          <p:spPr>
            <a:xfrm>
              <a:off x="5776517" y="3195662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1" name="Oval 2290">
              <a:extLst>
                <a:ext uri="{FF2B5EF4-FFF2-40B4-BE49-F238E27FC236}">
                  <a16:creationId xmlns:a16="http://schemas.microsoft.com/office/drawing/2014/main" id="{121F79EB-FBD3-016A-A328-95760EA9C996}"/>
                </a:ext>
              </a:extLst>
            </p:cNvPr>
            <p:cNvSpPr/>
            <p:nvPr/>
          </p:nvSpPr>
          <p:spPr>
            <a:xfrm>
              <a:off x="5525490" y="3916008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2" name="Oval 2291">
              <a:extLst>
                <a:ext uri="{FF2B5EF4-FFF2-40B4-BE49-F238E27FC236}">
                  <a16:creationId xmlns:a16="http://schemas.microsoft.com/office/drawing/2014/main" id="{46968933-0E03-20F8-C417-47F0A638CAA2}"/>
                </a:ext>
              </a:extLst>
            </p:cNvPr>
            <p:cNvSpPr/>
            <p:nvPr/>
          </p:nvSpPr>
          <p:spPr>
            <a:xfrm>
              <a:off x="6004707" y="4800967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3" name="Oval 2292">
              <a:extLst>
                <a:ext uri="{FF2B5EF4-FFF2-40B4-BE49-F238E27FC236}">
                  <a16:creationId xmlns:a16="http://schemas.microsoft.com/office/drawing/2014/main" id="{26D08B16-F2BB-3F72-D046-5A52AB61CA8E}"/>
                </a:ext>
              </a:extLst>
            </p:cNvPr>
            <p:cNvSpPr/>
            <p:nvPr/>
          </p:nvSpPr>
          <p:spPr>
            <a:xfrm>
              <a:off x="5780822" y="4613346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4" name="Oval 2293">
              <a:extLst>
                <a:ext uri="{FF2B5EF4-FFF2-40B4-BE49-F238E27FC236}">
                  <a16:creationId xmlns:a16="http://schemas.microsoft.com/office/drawing/2014/main" id="{6B5D1A93-EBAD-16EC-A5EA-3167DB5607E2}"/>
                </a:ext>
              </a:extLst>
            </p:cNvPr>
            <p:cNvSpPr/>
            <p:nvPr/>
          </p:nvSpPr>
          <p:spPr>
            <a:xfrm>
              <a:off x="5535761" y="4789422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5" name="Oval 2294">
              <a:extLst>
                <a:ext uri="{FF2B5EF4-FFF2-40B4-BE49-F238E27FC236}">
                  <a16:creationId xmlns:a16="http://schemas.microsoft.com/office/drawing/2014/main" id="{8501DA5F-54F6-9D96-92CC-4437781627B6}"/>
                </a:ext>
              </a:extLst>
            </p:cNvPr>
            <p:cNvSpPr/>
            <p:nvPr/>
          </p:nvSpPr>
          <p:spPr>
            <a:xfrm>
              <a:off x="5264680" y="4586339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6" name="Oval 2295">
              <a:extLst>
                <a:ext uri="{FF2B5EF4-FFF2-40B4-BE49-F238E27FC236}">
                  <a16:creationId xmlns:a16="http://schemas.microsoft.com/office/drawing/2014/main" id="{A8EEF810-E732-1817-2E90-030267FEC152}"/>
                </a:ext>
              </a:extLst>
            </p:cNvPr>
            <p:cNvSpPr/>
            <p:nvPr/>
          </p:nvSpPr>
          <p:spPr>
            <a:xfrm>
              <a:off x="5037377" y="4779389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7" name="Oval 2296">
              <a:extLst>
                <a:ext uri="{FF2B5EF4-FFF2-40B4-BE49-F238E27FC236}">
                  <a16:creationId xmlns:a16="http://schemas.microsoft.com/office/drawing/2014/main" id="{B0256AC4-EA75-D544-2CC3-4FEE90FC7412}"/>
                </a:ext>
              </a:extLst>
            </p:cNvPr>
            <p:cNvSpPr/>
            <p:nvPr/>
          </p:nvSpPr>
          <p:spPr>
            <a:xfrm>
              <a:off x="4801961" y="4583926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8" name="Oval 2297">
              <a:extLst>
                <a:ext uri="{FF2B5EF4-FFF2-40B4-BE49-F238E27FC236}">
                  <a16:creationId xmlns:a16="http://schemas.microsoft.com/office/drawing/2014/main" id="{F9C178F6-B5B8-D23A-4B0D-FA029DB8CB78}"/>
                </a:ext>
              </a:extLst>
            </p:cNvPr>
            <p:cNvSpPr/>
            <p:nvPr/>
          </p:nvSpPr>
          <p:spPr>
            <a:xfrm>
              <a:off x="4796508" y="4094681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9" name="Oval 2298">
              <a:extLst>
                <a:ext uri="{FF2B5EF4-FFF2-40B4-BE49-F238E27FC236}">
                  <a16:creationId xmlns:a16="http://schemas.microsoft.com/office/drawing/2014/main" id="{53FD604E-F10F-3E78-35E2-9DDD3EF9328C}"/>
                </a:ext>
              </a:extLst>
            </p:cNvPr>
            <p:cNvSpPr/>
            <p:nvPr/>
          </p:nvSpPr>
          <p:spPr>
            <a:xfrm>
              <a:off x="4595722" y="4289376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00" name="Oval 2299">
              <a:extLst>
                <a:ext uri="{FF2B5EF4-FFF2-40B4-BE49-F238E27FC236}">
                  <a16:creationId xmlns:a16="http://schemas.microsoft.com/office/drawing/2014/main" id="{CCE67F96-1AF2-4128-105C-B42B1D2172AE}"/>
                </a:ext>
              </a:extLst>
            </p:cNvPr>
            <p:cNvSpPr/>
            <p:nvPr/>
          </p:nvSpPr>
          <p:spPr>
            <a:xfrm>
              <a:off x="4612515" y="3859185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01" name="Oval 2300">
              <a:extLst>
                <a:ext uri="{FF2B5EF4-FFF2-40B4-BE49-F238E27FC236}">
                  <a16:creationId xmlns:a16="http://schemas.microsoft.com/office/drawing/2014/main" id="{FC4B55E3-1196-0A6E-3D27-D255A3CB948E}"/>
                </a:ext>
              </a:extLst>
            </p:cNvPr>
            <p:cNvSpPr/>
            <p:nvPr/>
          </p:nvSpPr>
          <p:spPr>
            <a:xfrm>
              <a:off x="4813655" y="3616567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02" name="Oval 2301">
              <a:extLst>
                <a:ext uri="{FF2B5EF4-FFF2-40B4-BE49-F238E27FC236}">
                  <a16:creationId xmlns:a16="http://schemas.microsoft.com/office/drawing/2014/main" id="{8AC35CD0-6289-E2C8-1DB6-FC869C743F1C}"/>
                </a:ext>
              </a:extLst>
            </p:cNvPr>
            <p:cNvSpPr/>
            <p:nvPr/>
          </p:nvSpPr>
          <p:spPr>
            <a:xfrm>
              <a:off x="4575063" y="3425815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03" name="Oval 2302">
              <a:extLst>
                <a:ext uri="{FF2B5EF4-FFF2-40B4-BE49-F238E27FC236}">
                  <a16:creationId xmlns:a16="http://schemas.microsoft.com/office/drawing/2014/main" id="{576764AB-A867-265F-1001-863690AFF413}"/>
                </a:ext>
              </a:extLst>
            </p:cNvPr>
            <p:cNvSpPr/>
            <p:nvPr/>
          </p:nvSpPr>
          <p:spPr>
            <a:xfrm>
              <a:off x="4796507" y="3191336"/>
              <a:ext cx="74903" cy="862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2304" name="Straight Arrow Connector 2303">
            <a:extLst>
              <a:ext uri="{FF2B5EF4-FFF2-40B4-BE49-F238E27FC236}">
                <a16:creationId xmlns:a16="http://schemas.microsoft.com/office/drawing/2014/main" id="{43EF6EA0-67BC-4790-D215-E1DB6F13B9A7}"/>
              </a:ext>
            </a:extLst>
          </p:cNvPr>
          <p:cNvCxnSpPr>
            <a:cxnSpLocks/>
          </p:cNvCxnSpPr>
          <p:nvPr/>
        </p:nvCxnSpPr>
        <p:spPr>
          <a:xfrm>
            <a:off x="20190864" y="35931015"/>
            <a:ext cx="28430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5" name="TextBox 2304">
            <a:extLst>
              <a:ext uri="{FF2B5EF4-FFF2-40B4-BE49-F238E27FC236}">
                <a16:creationId xmlns:a16="http://schemas.microsoft.com/office/drawing/2014/main" id="{60158718-EBA7-0761-7680-A734D18E4E42}"/>
              </a:ext>
            </a:extLst>
          </p:cNvPr>
          <p:cNvSpPr txBox="1"/>
          <p:nvPr/>
        </p:nvSpPr>
        <p:spPr>
          <a:xfrm flipH="1">
            <a:off x="20578550" y="35737733"/>
            <a:ext cx="242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Regime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6" name="TextBox 2305">
            <a:extLst>
              <a:ext uri="{FF2B5EF4-FFF2-40B4-BE49-F238E27FC236}">
                <a16:creationId xmlns:a16="http://schemas.microsoft.com/office/drawing/2014/main" id="{E0CABA53-EF2B-5300-CFB9-8AFCC632A99D}"/>
              </a:ext>
            </a:extLst>
          </p:cNvPr>
          <p:cNvSpPr txBox="1"/>
          <p:nvPr/>
        </p:nvSpPr>
        <p:spPr>
          <a:xfrm>
            <a:off x="18236233" y="34872944"/>
            <a:ext cx="5099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parameter as a function of Extent of Impulses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7" name="TextBox 2306">
            <a:extLst>
              <a:ext uri="{FF2B5EF4-FFF2-40B4-BE49-F238E27FC236}">
                <a16:creationId xmlns:a16="http://schemas.microsoft.com/office/drawing/2014/main" id="{CB26050D-65E4-1668-6B5D-3D9755D94CA0}"/>
              </a:ext>
            </a:extLst>
          </p:cNvPr>
          <p:cNvSpPr txBox="1"/>
          <p:nvPr/>
        </p:nvSpPr>
        <p:spPr>
          <a:xfrm rot="16200000">
            <a:off x="17282770" y="36865081"/>
            <a:ext cx="251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parameter (R)</a:t>
            </a:r>
            <a:endParaRPr lang="en-IN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8" name="TextBox 2307">
            <a:extLst>
              <a:ext uri="{FF2B5EF4-FFF2-40B4-BE49-F238E27FC236}">
                <a16:creationId xmlns:a16="http://schemas.microsoft.com/office/drawing/2014/main" id="{2069DC84-26C2-2B31-2836-1635920EA012}"/>
              </a:ext>
            </a:extLst>
          </p:cNvPr>
          <p:cNvSpPr txBox="1"/>
          <p:nvPr/>
        </p:nvSpPr>
        <p:spPr>
          <a:xfrm>
            <a:off x="19156898" y="38534727"/>
            <a:ext cx="228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Extent of Impulses</a:t>
            </a:r>
            <a:endParaRPr lang="en-IN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09" name="Straight Arrow Connector 2308">
            <a:extLst>
              <a:ext uri="{FF2B5EF4-FFF2-40B4-BE49-F238E27FC236}">
                <a16:creationId xmlns:a16="http://schemas.microsoft.com/office/drawing/2014/main" id="{F32E3816-ADDC-D743-906C-B30F596F5251}"/>
              </a:ext>
            </a:extLst>
          </p:cNvPr>
          <p:cNvCxnSpPr>
            <a:cxnSpLocks/>
          </p:cNvCxnSpPr>
          <p:nvPr/>
        </p:nvCxnSpPr>
        <p:spPr>
          <a:xfrm>
            <a:off x="21022285" y="38734722"/>
            <a:ext cx="1312544" cy="69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0" name="TextBox 2309">
            <a:extLst>
              <a:ext uri="{FF2B5EF4-FFF2-40B4-BE49-F238E27FC236}">
                <a16:creationId xmlns:a16="http://schemas.microsoft.com/office/drawing/2014/main" id="{9E963CAD-F27F-A33B-C34C-4497FDC61C29}"/>
              </a:ext>
            </a:extLst>
          </p:cNvPr>
          <p:cNvSpPr txBox="1"/>
          <p:nvPr/>
        </p:nvSpPr>
        <p:spPr>
          <a:xfrm>
            <a:off x="18185820" y="38891312"/>
            <a:ext cx="519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parameter as a function of Extent of Impulses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1" name="TextBox 2310">
            <a:extLst>
              <a:ext uri="{FF2B5EF4-FFF2-40B4-BE49-F238E27FC236}">
                <a16:creationId xmlns:a16="http://schemas.microsoft.com/office/drawing/2014/main" id="{3D904A77-BAEA-1507-21E6-693CC99C8149}"/>
              </a:ext>
            </a:extLst>
          </p:cNvPr>
          <p:cNvSpPr txBox="1"/>
          <p:nvPr/>
        </p:nvSpPr>
        <p:spPr>
          <a:xfrm>
            <a:off x="19167440" y="42657066"/>
            <a:ext cx="228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Extent of Impulses</a:t>
            </a:r>
            <a:endParaRPr lang="en-IN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2" name="Straight Arrow Connector 2311">
            <a:extLst>
              <a:ext uri="{FF2B5EF4-FFF2-40B4-BE49-F238E27FC236}">
                <a16:creationId xmlns:a16="http://schemas.microsoft.com/office/drawing/2014/main" id="{0C7A2743-964D-D885-F497-15156ACEEBC0}"/>
              </a:ext>
            </a:extLst>
          </p:cNvPr>
          <p:cNvCxnSpPr>
            <a:cxnSpLocks/>
          </p:cNvCxnSpPr>
          <p:nvPr/>
        </p:nvCxnSpPr>
        <p:spPr>
          <a:xfrm>
            <a:off x="21117545" y="42866934"/>
            <a:ext cx="1312544" cy="69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3" name="TextBox 2312">
            <a:extLst>
              <a:ext uri="{FF2B5EF4-FFF2-40B4-BE49-F238E27FC236}">
                <a16:creationId xmlns:a16="http://schemas.microsoft.com/office/drawing/2014/main" id="{D19FD087-C3C2-ED92-E168-F2F23FB9A1F2}"/>
              </a:ext>
            </a:extLst>
          </p:cNvPr>
          <p:cNvSpPr txBox="1"/>
          <p:nvPr/>
        </p:nvSpPr>
        <p:spPr>
          <a:xfrm rot="16200000">
            <a:off x="17034367" y="41030196"/>
            <a:ext cx="306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parameter (C)</a:t>
            </a:r>
            <a:endParaRPr lang="en-IN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4" name="TextBox 2313">
            <a:extLst>
              <a:ext uri="{FF2B5EF4-FFF2-40B4-BE49-F238E27FC236}">
                <a16:creationId xmlns:a16="http://schemas.microsoft.com/office/drawing/2014/main" id="{8A7193F5-27E4-5851-E30A-7D4F1C5A85EC}"/>
              </a:ext>
            </a:extLst>
          </p:cNvPr>
          <p:cNvSpPr txBox="1"/>
          <p:nvPr/>
        </p:nvSpPr>
        <p:spPr>
          <a:xfrm flipH="1">
            <a:off x="19055480" y="39823582"/>
            <a:ext cx="2151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 Regime</a:t>
            </a:r>
            <a:endParaRPr lang="en-IN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5" name="Straight Arrow Connector 2314">
            <a:extLst>
              <a:ext uri="{FF2B5EF4-FFF2-40B4-BE49-F238E27FC236}">
                <a16:creationId xmlns:a16="http://schemas.microsoft.com/office/drawing/2014/main" id="{5A487020-64B0-1350-3923-8F71003CC38E}"/>
              </a:ext>
            </a:extLst>
          </p:cNvPr>
          <p:cNvCxnSpPr>
            <a:cxnSpLocks/>
          </p:cNvCxnSpPr>
          <p:nvPr/>
        </p:nvCxnSpPr>
        <p:spPr>
          <a:xfrm>
            <a:off x="20939780" y="40086579"/>
            <a:ext cx="83044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6" name="Rectangle 2315">
            <a:extLst>
              <a:ext uri="{FF2B5EF4-FFF2-40B4-BE49-F238E27FC236}">
                <a16:creationId xmlns:a16="http://schemas.microsoft.com/office/drawing/2014/main" id="{D7D240B5-7781-DB83-BB4B-3E263B9E787C}"/>
              </a:ext>
            </a:extLst>
          </p:cNvPr>
          <p:cNvSpPr/>
          <p:nvPr/>
        </p:nvSpPr>
        <p:spPr>
          <a:xfrm>
            <a:off x="13785236" y="35445573"/>
            <a:ext cx="2238024" cy="2040509"/>
          </a:xfrm>
          <a:prstGeom prst="rect">
            <a:avLst/>
          </a:prstGeom>
          <a:noFill/>
          <a:ln w="28575">
            <a:solidFill>
              <a:srgbClr val="FA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17" name="Rectangle 2316">
            <a:extLst>
              <a:ext uri="{FF2B5EF4-FFF2-40B4-BE49-F238E27FC236}">
                <a16:creationId xmlns:a16="http://schemas.microsoft.com/office/drawing/2014/main" id="{A08288FF-83AF-F270-BE9C-7BCAAF3DF000}"/>
              </a:ext>
            </a:extLst>
          </p:cNvPr>
          <p:cNvSpPr/>
          <p:nvPr/>
        </p:nvSpPr>
        <p:spPr>
          <a:xfrm>
            <a:off x="13788479" y="37915071"/>
            <a:ext cx="2209269" cy="2087180"/>
          </a:xfrm>
          <a:prstGeom prst="rect">
            <a:avLst/>
          </a:prstGeom>
          <a:noFill/>
          <a:ln w="28575">
            <a:solidFill>
              <a:srgbClr val="FA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18" name="Rectangle 2317">
            <a:extLst>
              <a:ext uri="{FF2B5EF4-FFF2-40B4-BE49-F238E27FC236}">
                <a16:creationId xmlns:a16="http://schemas.microsoft.com/office/drawing/2014/main" id="{3191A7D7-A7B0-4FF7-302A-2DAA3C43AD63}"/>
              </a:ext>
            </a:extLst>
          </p:cNvPr>
          <p:cNvSpPr/>
          <p:nvPr/>
        </p:nvSpPr>
        <p:spPr>
          <a:xfrm>
            <a:off x="13786149" y="40532755"/>
            <a:ext cx="2221200" cy="2065687"/>
          </a:xfrm>
          <a:prstGeom prst="rect">
            <a:avLst/>
          </a:prstGeom>
          <a:noFill/>
          <a:ln w="28575">
            <a:solidFill>
              <a:srgbClr val="FA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19" name="Rectangle 2318">
            <a:extLst>
              <a:ext uri="{FF2B5EF4-FFF2-40B4-BE49-F238E27FC236}">
                <a16:creationId xmlns:a16="http://schemas.microsoft.com/office/drawing/2014/main" id="{AF77D875-7DE6-897B-91C6-2E0590A96C5D}"/>
              </a:ext>
            </a:extLst>
          </p:cNvPr>
          <p:cNvSpPr/>
          <p:nvPr/>
        </p:nvSpPr>
        <p:spPr>
          <a:xfrm>
            <a:off x="14338873" y="35965457"/>
            <a:ext cx="1140030" cy="1052002"/>
          </a:xfrm>
          <a:prstGeom prst="rect">
            <a:avLst/>
          </a:prstGeom>
          <a:noFill/>
          <a:ln w="28575">
            <a:solidFill>
              <a:srgbClr val="27EB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20" name="Rectangle 2319">
            <a:extLst>
              <a:ext uri="{FF2B5EF4-FFF2-40B4-BE49-F238E27FC236}">
                <a16:creationId xmlns:a16="http://schemas.microsoft.com/office/drawing/2014/main" id="{B7417B22-35C2-79AB-7E0F-A85D96E402AD}"/>
              </a:ext>
            </a:extLst>
          </p:cNvPr>
          <p:cNvSpPr/>
          <p:nvPr/>
        </p:nvSpPr>
        <p:spPr>
          <a:xfrm>
            <a:off x="14328268" y="38422729"/>
            <a:ext cx="1138706" cy="1052002"/>
          </a:xfrm>
          <a:prstGeom prst="rect">
            <a:avLst/>
          </a:prstGeom>
          <a:noFill/>
          <a:ln w="28575">
            <a:solidFill>
              <a:srgbClr val="27EB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21" name="Rectangle 2320">
            <a:extLst>
              <a:ext uri="{FF2B5EF4-FFF2-40B4-BE49-F238E27FC236}">
                <a16:creationId xmlns:a16="http://schemas.microsoft.com/office/drawing/2014/main" id="{6C20D671-CCF6-B56D-BF24-53995B5B1FE5}"/>
              </a:ext>
            </a:extLst>
          </p:cNvPr>
          <p:cNvSpPr/>
          <p:nvPr/>
        </p:nvSpPr>
        <p:spPr>
          <a:xfrm>
            <a:off x="14340558" y="41009713"/>
            <a:ext cx="1140030" cy="1052002"/>
          </a:xfrm>
          <a:prstGeom prst="rect">
            <a:avLst/>
          </a:prstGeom>
          <a:noFill/>
          <a:ln w="28575">
            <a:solidFill>
              <a:srgbClr val="27EB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22" name="TextBox 2321">
            <a:extLst>
              <a:ext uri="{FF2B5EF4-FFF2-40B4-BE49-F238E27FC236}">
                <a16:creationId xmlns:a16="http://schemas.microsoft.com/office/drawing/2014/main" id="{B84B63FD-92BF-E152-5E95-635BA4DF07AE}"/>
              </a:ext>
            </a:extLst>
          </p:cNvPr>
          <p:cNvSpPr txBox="1"/>
          <p:nvPr/>
        </p:nvSpPr>
        <p:spPr>
          <a:xfrm>
            <a:off x="11409847" y="35432644"/>
            <a:ext cx="88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(a1)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3" name="TextBox 2322">
            <a:extLst>
              <a:ext uri="{FF2B5EF4-FFF2-40B4-BE49-F238E27FC236}">
                <a16:creationId xmlns:a16="http://schemas.microsoft.com/office/drawing/2014/main" id="{63E7DEDF-A850-3D50-D68D-A79BEB8B0896}"/>
              </a:ext>
            </a:extLst>
          </p:cNvPr>
          <p:cNvSpPr txBox="1"/>
          <p:nvPr/>
        </p:nvSpPr>
        <p:spPr>
          <a:xfrm>
            <a:off x="11422997" y="37906344"/>
            <a:ext cx="82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(a2)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4" name="TextBox 2323">
            <a:extLst>
              <a:ext uri="{FF2B5EF4-FFF2-40B4-BE49-F238E27FC236}">
                <a16:creationId xmlns:a16="http://schemas.microsoft.com/office/drawing/2014/main" id="{16C872B0-3F65-A420-B379-D629E1402D3F}"/>
              </a:ext>
            </a:extLst>
          </p:cNvPr>
          <p:cNvSpPr txBox="1"/>
          <p:nvPr/>
        </p:nvSpPr>
        <p:spPr>
          <a:xfrm>
            <a:off x="11411246" y="40536165"/>
            <a:ext cx="79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(a3)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5" name="TextBox 2324">
            <a:extLst>
              <a:ext uri="{FF2B5EF4-FFF2-40B4-BE49-F238E27FC236}">
                <a16:creationId xmlns:a16="http://schemas.microsoft.com/office/drawing/2014/main" id="{FAB74FBC-485F-B14E-061A-D4DFA56AD0D0}"/>
              </a:ext>
            </a:extLst>
          </p:cNvPr>
          <p:cNvSpPr txBox="1"/>
          <p:nvPr/>
        </p:nvSpPr>
        <p:spPr>
          <a:xfrm>
            <a:off x="13799973" y="35430373"/>
            <a:ext cx="79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(b1)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6" name="TextBox 2325">
            <a:extLst>
              <a:ext uri="{FF2B5EF4-FFF2-40B4-BE49-F238E27FC236}">
                <a16:creationId xmlns:a16="http://schemas.microsoft.com/office/drawing/2014/main" id="{BBA2D13E-E885-B9A4-CB0E-4ADC322C5A4D}"/>
              </a:ext>
            </a:extLst>
          </p:cNvPr>
          <p:cNvSpPr txBox="1"/>
          <p:nvPr/>
        </p:nvSpPr>
        <p:spPr>
          <a:xfrm>
            <a:off x="13797303" y="37935547"/>
            <a:ext cx="79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(b2)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7" name="TextBox 2326">
            <a:extLst>
              <a:ext uri="{FF2B5EF4-FFF2-40B4-BE49-F238E27FC236}">
                <a16:creationId xmlns:a16="http://schemas.microsoft.com/office/drawing/2014/main" id="{7534CA86-ABEC-73E7-66E3-7CE792DE71FF}"/>
              </a:ext>
            </a:extLst>
          </p:cNvPr>
          <p:cNvSpPr txBox="1"/>
          <p:nvPr/>
        </p:nvSpPr>
        <p:spPr>
          <a:xfrm>
            <a:off x="13831133" y="40536163"/>
            <a:ext cx="79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(b3)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8" name="TextBox 2327">
            <a:extLst>
              <a:ext uri="{FF2B5EF4-FFF2-40B4-BE49-F238E27FC236}">
                <a16:creationId xmlns:a16="http://schemas.microsoft.com/office/drawing/2014/main" id="{D0715D25-5DF1-B14E-6F78-F482CF339DC6}"/>
              </a:ext>
            </a:extLst>
          </p:cNvPr>
          <p:cNvSpPr txBox="1"/>
          <p:nvPr/>
        </p:nvSpPr>
        <p:spPr>
          <a:xfrm>
            <a:off x="16144034" y="35406382"/>
            <a:ext cx="79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(c1)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9" name="TextBox 2328">
            <a:extLst>
              <a:ext uri="{FF2B5EF4-FFF2-40B4-BE49-F238E27FC236}">
                <a16:creationId xmlns:a16="http://schemas.microsoft.com/office/drawing/2014/main" id="{43995335-57C1-6438-7076-ACC6C5C9E41D}"/>
              </a:ext>
            </a:extLst>
          </p:cNvPr>
          <p:cNvSpPr txBox="1"/>
          <p:nvPr/>
        </p:nvSpPr>
        <p:spPr>
          <a:xfrm>
            <a:off x="16144034" y="37903348"/>
            <a:ext cx="79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(c2)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0" name="TextBox 2329">
            <a:extLst>
              <a:ext uri="{FF2B5EF4-FFF2-40B4-BE49-F238E27FC236}">
                <a16:creationId xmlns:a16="http://schemas.microsoft.com/office/drawing/2014/main" id="{9BF5D3E3-DF2C-B99F-86DA-3743DE687E88}"/>
              </a:ext>
            </a:extLst>
          </p:cNvPr>
          <p:cNvSpPr txBox="1"/>
          <p:nvPr/>
        </p:nvSpPr>
        <p:spPr>
          <a:xfrm>
            <a:off x="16144034" y="40557859"/>
            <a:ext cx="79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(c3)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1" name="TextBox 2330">
            <a:extLst>
              <a:ext uri="{FF2B5EF4-FFF2-40B4-BE49-F238E27FC236}">
                <a16:creationId xmlns:a16="http://schemas.microsoft.com/office/drawing/2014/main" id="{9563F31B-0234-6A28-5C62-D3A96CCCC1E2}"/>
              </a:ext>
            </a:extLst>
          </p:cNvPr>
          <p:cNvSpPr txBox="1"/>
          <p:nvPr/>
        </p:nvSpPr>
        <p:spPr>
          <a:xfrm>
            <a:off x="18955554" y="35590528"/>
            <a:ext cx="795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(d1)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2" name="TextBox 2331">
            <a:extLst>
              <a:ext uri="{FF2B5EF4-FFF2-40B4-BE49-F238E27FC236}">
                <a16:creationId xmlns:a16="http://schemas.microsoft.com/office/drawing/2014/main" id="{38E7645F-FEBC-877D-4740-342213A699A7}"/>
              </a:ext>
            </a:extLst>
          </p:cNvPr>
          <p:cNvSpPr txBox="1"/>
          <p:nvPr/>
        </p:nvSpPr>
        <p:spPr>
          <a:xfrm>
            <a:off x="19075565" y="40228084"/>
            <a:ext cx="795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(d2)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6A050D84-D26E-94BD-F214-B1473ADD558C}"/>
              </a:ext>
            </a:extLst>
          </p:cNvPr>
          <p:cNvSpPr txBox="1"/>
          <p:nvPr/>
        </p:nvSpPr>
        <p:spPr>
          <a:xfrm>
            <a:off x="12004185" y="34942824"/>
            <a:ext cx="118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MPIR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4" name="TextBox 2333">
            <a:extLst>
              <a:ext uri="{FF2B5EF4-FFF2-40B4-BE49-F238E27FC236}">
                <a16:creationId xmlns:a16="http://schemas.microsoft.com/office/drawing/2014/main" id="{67BE4C02-6384-8DF0-2A6E-12EB78671A66}"/>
              </a:ext>
            </a:extLst>
          </p:cNvPr>
          <p:cNvSpPr txBox="1"/>
          <p:nvPr/>
        </p:nvSpPr>
        <p:spPr>
          <a:xfrm>
            <a:off x="13819211" y="34965659"/>
            <a:ext cx="259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Overlapped Area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5" name="TextBox 2334">
            <a:extLst>
              <a:ext uri="{FF2B5EF4-FFF2-40B4-BE49-F238E27FC236}">
                <a16:creationId xmlns:a16="http://schemas.microsoft.com/office/drawing/2014/main" id="{8B0735D8-5826-64DA-68A4-5F84D2290F64}"/>
              </a:ext>
            </a:extLst>
          </p:cNvPr>
          <p:cNvSpPr txBox="1"/>
          <p:nvPr/>
        </p:nvSpPr>
        <p:spPr>
          <a:xfrm>
            <a:off x="16181862" y="34974955"/>
            <a:ext cx="226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FOV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6" name="TextBox 2335">
            <a:extLst>
              <a:ext uri="{FF2B5EF4-FFF2-40B4-BE49-F238E27FC236}">
                <a16:creationId xmlns:a16="http://schemas.microsoft.com/office/drawing/2014/main" id="{9E297F4D-222A-03B7-0987-A01804E46B1D}"/>
              </a:ext>
            </a:extLst>
          </p:cNvPr>
          <p:cNvSpPr txBox="1"/>
          <p:nvPr/>
        </p:nvSpPr>
        <p:spPr>
          <a:xfrm>
            <a:off x="12664098" y="35433916"/>
            <a:ext cx="112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64x64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37" name="Picture 23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3957C9-B36F-634E-1B77-EF3702D3BE7D}"/>
              </a:ext>
            </a:extLst>
          </p:cNvPr>
          <p:cNvPicPr>
            <a:picLocks noChangeAspect="1"/>
          </p:cNvPicPr>
          <p:nvPr/>
        </p:nvPicPr>
        <p:blipFill rotWithShape="1"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1" t="6124" r="16441" b="10905"/>
          <a:stretch/>
        </p:blipFill>
        <p:spPr>
          <a:xfrm rot="5400000">
            <a:off x="17125990" y="36626982"/>
            <a:ext cx="204748" cy="2005006"/>
          </a:xfrm>
          <a:prstGeom prst="rect">
            <a:avLst/>
          </a:prstGeom>
        </p:spPr>
      </p:pic>
      <p:sp>
        <p:nvSpPr>
          <p:cNvPr id="2338" name="TextBox 2337">
            <a:extLst>
              <a:ext uri="{FF2B5EF4-FFF2-40B4-BE49-F238E27FC236}">
                <a16:creationId xmlns:a16="http://schemas.microsoft.com/office/drawing/2014/main" id="{ABC64B36-2611-088E-E855-E3A9A78B32CE}"/>
              </a:ext>
            </a:extLst>
          </p:cNvPr>
          <p:cNvSpPr txBox="1"/>
          <p:nvPr/>
        </p:nvSpPr>
        <p:spPr>
          <a:xfrm rot="5400000">
            <a:off x="16165212" y="375937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9" name="TextBox 2338">
            <a:extLst>
              <a:ext uri="{FF2B5EF4-FFF2-40B4-BE49-F238E27FC236}">
                <a16:creationId xmlns:a16="http://schemas.microsoft.com/office/drawing/2014/main" id="{E159850D-ABB3-49D3-F55A-3C3930FB4820}"/>
              </a:ext>
            </a:extLst>
          </p:cNvPr>
          <p:cNvSpPr txBox="1"/>
          <p:nvPr/>
        </p:nvSpPr>
        <p:spPr>
          <a:xfrm rot="5400000">
            <a:off x="17901363" y="37506744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40" name="Picture 233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058457-0654-B852-198F-FE22E8832717}"/>
              </a:ext>
            </a:extLst>
          </p:cNvPr>
          <p:cNvPicPr>
            <a:picLocks noChangeAspect="1"/>
          </p:cNvPicPr>
          <p:nvPr/>
        </p:nvPicPr>
        <p:blipFill rotWithShape="1"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1" t="6124" r="16441" b="10905"/>
          <a:stretch/>
        </p:blipFill>
        <p:spPr>
          <a:xfrm rot="5400000">
            <a:off x="17089860" y="39179020"/>
            <a:ext cx="204748" cy="2005006"/>
          </a:xfrm>
          <a:prstGeom prst="rect">
            <a:avLst/>
          </a:prstGeom>
        </p:spPr>
      </p:pic>
      <p:sp>
        <p:nvSpPr>
          <p:cNvPr id="2341" name="TextBox 2340">
            <a:extLst>
              <a:ext uri="{FF2B5EF4-FFF2-40B4-BE49-F238E27FC236}">
                <a16:creationId xmlns:a16="http://schemas.microsoft.com/office/drawing/2014/main" id="{672C0AE1-24CD-8E87-A947-1C4F6ACB49CC}"/>
              </a:ext>
            </a:extLst>
          </p:cNvPr>
          <p:cNvSpPr txBox="1"/>
          <p:nvPr/>
        </p:nvSpPr>
        <p:spPr>
          <a:xfrm rot="5400000">
            <a:off x="16049879" y="401161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2" name="TextBox 2341">
            <a:extLst>
              <a:ext uri="{FF2B5EF4-FFF2-40B4-BE49-F238E27FC236}">
                <a16:creationId xmlns:a16="http://schemas.microsoft.com/office/drawing/2014/main" id="{0597C09F-9525-88BB-0C93-9B85AA98D5A4}"/>
              </a:ext>
            </a:extLst>
          </p:cNvPr>
          <p:cNvSpPr txBox="1"/>
          <p:nvPr/>
        </p:nvSpPr>
        <p:spPr>
          <a:xfrm rot="5400000">
            <a:off x="17897057" y="4014991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3" name="Rectangle 2342">
            <a:extLst>
              <a:ext uri="{FF2B5EF4-FFF2-40B4-BE49-F238E27FC236}">
                <a16:creationId xmlns:a16="http://schemas.microsoft.com/office/drawing/2014/main" id="{72D034ED-C4D4-EA48-59A4-C65606C3AD19}"/>
              </a:ext>
            </a:extLst>
          </p:cNvPr>
          <p:cNvSpPr/>
          <p:nvPr/>
        </p:nvSpPr>
        <p:spPr>
          <a:xfrm>
            <a:off x="16643008" y="35931165"/>
            <a:ext cx="1140030" cy="1052002"/>
          </a:xfrm>
          <a:prstGeom prst="rect">
            <a:avLst/>
          </a:prstGeom>
          <a:noFill/>
          <a:ln w="28575">
            <a:solidFill>
              <a:srgbClr val="27EB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44" name="Rectangle 2343">
            <a:extLst>
              <a:ext uri="{FF2B5EF4-FFF2-40B4-BE49-F238E27FC236}">
                <a16:creationId xmlns:a16="http://schemas.microsoft.com/office/drawing/2014/main" id="{56179B69-BA46-E985-11D2-36703A459D68}"/>
              </a:ext>
            </a:extLst>
          </p:cNvPr>
          <p:cNvSpPr/>
          <p:nvPr/>
        </p:nvSpPr>
        <p:spPr>
          <a:xfrm>
            <a:off x="16135934" y="35451253"/>
            <a:ext cx="2132550" cy="2016469"/>
          </a:xfrm>
          <a:prstGeom prst="rect">
            <a:avLst/>
          </a:prstGeom>
          <a:noFill/>
          <a:ln w="28575">
            <a:solidFill>
              <a:srgbClr val="FA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45" name="Rectangle 2344">
            <a:extLst>
              <a:ext uri="{FF2B5EF4-FFF2-40B4-BE49-F238E27FC236}">
                <a16:creationId xmlns:a16="http://schemas.microsoft.com/office/drawing/2014/main" id="{E4C218CB-8258-CE7F-03E6-3D6786A3D581}"/>
              </a:ext>
            </a:extLst>
          </p:cNvPr>
          <p:cNvSpPr/>
          <p:nvPr/>
        </p:nvSpPr>
        <p:spPr>
          <a:xfrm>
            <a:off x="16616861" y="38424262"/>
            <a:ext cx="1138706" cy="1052002"/>
          </a:xfrm>
          <a:prstGeom prst="rect">
            <a:avLst/>
          </a:prstGeom>
          <a:noFill/>
          <a:ln w="28575">
            <a:solidFill>
              <a:srgbClr val="27EB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46" name="Rectangle 2345">
            <a:extLst>
              <a:ext uri="{FF2B5EF4-FFF2-40B4-BE49-F238E27FC236}">
                <a16:creationId xmlns:a16="http://schemas.microsoft.com/office/drawing/2014/main" id="{721D8AB1-A899-AA00-7C13-4F9B05087696}"/>
              </a:ext>
            </a:extLst>
          </p:cNvPr>
          <p:cNvSpPr/>
          <p:nvPr/>
        </p:nvSpPr>
        <p:spPr>
          <a:xfrm>
            <a:off x="16141851" y="37913371"/>
            <a:ext cx="2089019" cy="2064441"/>
          </a:xfrm>
          <a:prstGeom prst="rect">
            <a:avLst/>
          </a:prstGeom>
          <a:noFill/>
          <a:ln w="28575">
            <a:solidFill>
              <a:srgbClr val="FA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47" name="Rectangle 2346">
            <a:extLst>
              <a:ext uri="{FF2B5EF4-FFF2-40B4-BE49-F238E27FC236}">
                <a16:creationId xmlns:a16="http://schemas.microsoft.com/office/drawing/2014/main" id="{D36D4764-D101-4CCD-220E-D60F9FAF86EF}"/>
              </a:ext>
            </a:extLst>
          </p:cNvPr>
          <p:cNvSpPr/>
          <p:nvPr/>
        </p:nvSpPr>
        <p:spPr>
          <a:xfrm>
            <a:off x="16167580" y="40548008"/>
            <a:ext cx="2056234" cy="2063813"/>
          </a:xfrm>
          <a:prstGeom prst="rect">
            <a:avLst/>
          </a:prstGeom>
          <a:noFill/>
          <a:ln w="28575">
            <a:solidFill>
              <a:srgbClr val="FA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48" name="Rectangle 2347">
            <a:extLst>
              <a:ext uri="{FF2B5EF4-FFF2-40B4-BE49-F238E27FC236}">
                <a16:creationId xmlns:a16="http://schemas.microsoft.com/office/drawing/2014/main" id="{3219C257-ACD9-2434-54ED-4DF761441963}"/>
              </a:ext>
            </a:extLst>
          </p:cNvPr>
          <p:cNvSpPr/>
          <p:nvPr/>
        </p:nvSpPr>
        <p:spPr>
          <a:xfrm>
            <a:off x="16625680" y="40995697"/>
            <a:ext cx="1140030" cy="1052002"/>
          </a:xfrm>
          <a:prstGeom prst="rect">
            <a:avLst/>
          </a:prstGeom>
          <a:noFill/>
          <a:ln w="28575">
            <a:solidFill>
              <a:srgbClr val="27EB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49" name="Picture 234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5994BF-F588-692F-A658-B026A815F455}"/>
              </a:ext>
            </a:extLst>
          </p:cNvPr>
          <p:cNvPicPr>
            <a:picLocks noChangeAspect="1"/>
          </p:cNvPicPr>
          <p:nvPr/>
        </p:nvPicPr>
        <p:blipFill rotWithShape="1"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1" t="6124" r="16441" b="10905"/>
          <a:stretch/>
        </p:blipFill>
        <p:spPr>
          <a:xfrm rot="5400000">
            <a:off x="17100882" y="41796241"/>
            <a:ext cx="204748" cy="2005006"/>
          </a:xfrm>
          <a:prstGeom prst="rect">
            <a:avLst/>
          </a:prstGeom>
        </p:spPr>
      </p:pic>
      <p:sp>
        <p:nvSpPr>
          <p:cNvPr id="2350" name="TextBox 2349">
            <a:extLst>
              <a:ext uri="{FF2B5EF4-FFF2-40B4-BE49-F238E27FC236}">
                <a16:creationId xmlns:a16="http://schemas.microsoft.com/office/drawing/2014/main" id="{97416FBA-C4F0-850D-E568-3916EF68478B}"/>
              </a:ext>
            </a:extLst>
          </p:cNvPr>
          <p:cNvSpPr txBox="1"/>
          <p:nvPr/>
        </p:nvSpPr>
        <p:spPr>
          <a:xfrm rot="5400000">
            <a:off x="17955964" y="4269123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1" name="TextBox 2350">
            <a:extLst>
              <a:ext uri="{FF2B5EF4-FFF2-40B4-BE49-F238E27FC236}">
                <a16:creationId xmlns:a16="http://schemas.microsoft.com/office/drawing/2014/main" id="{51023F32-971B-3A17-AB2E-1BF1FB55A50A}"/>
              </a:ext>
            </a:extLst>
          </p:cNvPr>
          <p:cNvSpPr txBox="1"/>
          <p:nvPr/>
        </p:nvSpPr>
        <p:spPr>
          <a:xfrm rot="5400000">
            <a:off x="16094393" y="4278590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2" name="Oval 2351">
            <a:extLst>
              <a:ext uri="{FF2B5EF4-FFF2-40B4-BE49-F238E27FC236}">
                <a16:creationId xmlns:a16="http://schemas.microsoft.com/office/drawing/2014/main" id="{F70B46D8-59FE-13DF-D01D-1DEF72327881}"/>
              </a:ext>
            </a:extLst>
          </p:cNvPr>
          <p:cNvSpPr/>
          <p:nvPr/>
        </p:nvSpPr>
        <p:spPr>
          <a:xfrm>
            <a:off x="12825752" y="40904454"/>
            <a:ext cx="30762" cy="280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53" name="Oval 2352">
            <a:extLst>
              <a:ext uri="{FF2B5EF4-FFF2-40B4-BE49-F238E27FC236}">
                <a16:creationId xmlns:a16="http://schemas.microsoft.com/office/drawing/2014/main" id="{04428912-9430-B500-B209-580C34321C7F}"/>
              </a:ext>
            </a:extLst>
          </p:cNvPr>
          <p:cNvSpPr/>
          <p:nvPr/>
        </p:nvSpPr>
        <p:spPr>
          <a:xfrm>
            <a:off x="12243068" y="36691500"/>
            <a:ext cx="22692" cy="239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54" name="Picture 235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C797F1-579B-8967-7F96-F799DA84B58F}"/>
              </a:ext>
            </a:extLst>
          </p:cNvPr>
          <p:cNvPicPr>
            <a:picLocks noChangeAspect="1"/>
          </p:cNvPicPr>
          <p:nvPr/>
        </p:nvPicPr>
        <p:blipFill rotWithShape="1"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8" t="6885" r="16206" b="7607"/>
          <a:stretch/>
        </p:blipFill>
        <p:spPr>
          <a:xfrm rot="5400000">
            <a:off x="14780764" y="36475731"/>
            <a:ext cx="203707" cy="2371191"/>
          </a:xfrm>
          <a:prstGeom prst="rect">
            <a:avLst/>
          </a:prstGeom>
        </p:spPr>
      </p:pic>
      <p:sp>
        <p:nvSpPr>
          <p:cNvPr id="2355" name="TextBox 2354">
            <a:extLst>
              <a:ext uri="{FF2B5EF4-FFF2-40B4-BE49-F238E27FC236}">
                <a16:creationId xmlns:a16="http://schemas.microsoft.com/office/drawing/2014/main" id="{89CA94CF-B6BE-733B-138F-D2BA74A163D3}"/>
              </a:ext>
            </a:extLst>
          </p:cNvPr>
          <p:cNvSpPr txBox="1"/>
          <p:nvPr/>
        </p:nvSpPr>
        <p:spPr>
          <a:xfrm rot="5400000">
            <a:off x="13648747" y="3759443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" name="TextBox 2355">
            <a:extLst>
              <a:ext uri="{FF2B5EF4-FFF2-40B4-BE49-F238E27FC236}">
                <a16:creationId xmlns:a16="http://schemas.microsoft.com/office/drawing/2014/main" id="{C59AF1E6-F07F-65FE-618F-1D98BA4C682D}"/>
              </a:ext>
            </a:extLst>
          </p:cNvPr>
          <p:cNvSpPr txBox="1"/>
          <p:nvPr/>
        </p:nvSpPr>
        <p:spPr>
          <a:xfrm rot="5400000">
            <a:off x="15808175" y="3759913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" name="Rectangle 2356">
            <a:extLst>
              <a:ext uri="{FF2B5EF4-FFF2-40B4-BE49-F238E27FC236}">
                <a16:creationId xmlns:a16="http://schemas.microsoft.com/office/drawing/2014/main" id="{29C1D76C-8337-DCA9-5064-400E0E52A20E}"/>
              </a:ext>
            </a:extLst>
          </p:cNvPr>
          <p:cNvSpPr/>
          <p:nvPr/>
        </p:nvSpPr>
        <p:spPr>
          <a:xfrm>
            <a:off x="11968563" y="38417701"/>
            <a:ext cx="1128342" cy="1057028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58" name="Rectangle 2357">
            <a:extLst>
              <a:ext uri="{FF2B5EF4-FFF2-40B4-BE49-F238E27FC236}">
                <a16:creationId xmlns:a16="http://schemas.microsoft.com/office/drawing/2014/main" id="{F9B7CAE0-235D-EAA7-D546-F14A80296B80}"/>
              </a:ext>
            </a:extLst>
          </p:cNvPr>
          <p:cNvSpPr/>
          <p:nvPr/>
        </p:nvSpPr>
        <p:spPr>
          <a:xfrm>
            <a:off x="12261035" y="36220791"/>
            <a:ext cx="564717" cy="51512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59" name="Picture 2358" descr="Graphical user interface&#10;&#10;Description automatically generated">
            <a:extLst>
              <a:ext uri="{FF2B5EF4-FFF2-40B4-BE49-F238E27FC236}">
                <a16:creationId xmlns:a16="http://schemas.microsoft.com/office/drawing/2014/main" id="{FD233A39-906D-6E12-7B27-A6FF9FA1C22E}"/>
              </a:ext>
            </a:extLst>
          </p:cNvPr>
          <p:cNvPicPr>
            <a:picLocks noChangeAspect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6" t="6413" r="16492" b="9094"/>
          <a:stretch/>
        </p:blipFill>
        <p:spPr>
          <a:xfrm rot="5400000">
            <a:off x="14808682" y="39044729"/>
            <a:ext cx="191133" cy="2236633"/>
          </a:xfrm>
          <a:prstGeom prst="rect">
            <a:avLst/>
          </a:prstGeom>
        </p:spPr>
      </p:pic>
      <p:sp>
        <p:nvSpPr>
          <p:cNvPr id="2360" name="TextBox 2359">
            <a:extLst>
              <a:ext uri="{FF2B5EF4-FFF2-40B4-BE49-F238E27FC236}">
                <a16:creationId xmlns:a16="http://schemas.microsoft.com/office/drawing/2014/main" id="{37D541E2-1843-2E5F-1B70-6F82858DCEF3}"/>
              </a:ext>
            </a:extLst>
          </p:cNvPr>
          <p:cNvSpPr txBox="1"/>
          <p:nvPr/>
        </p:nvSpPr>
        <p:spPr>
          <a:xfrm rot="5400000">
            <a:off x="15473754" y="4012703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" name="TextBox 2360">
            <a:extLst>
              <a:ext uri="{FF2B5EF4-FFF2-40B4-BE49-F238E27FC236}">
                <a16:creationId xmlns:a16="http://schemas.microsoft.com/office/drawing/2014/main" id="{7069F41D-5979-F406-A6F1-6E87C1BA6AB7}"/>
              </a:ext>
            </a:extLst>
          </p:cNvPr>
          <p:cNvSpPr txBox="1"/>
          <p:nvPr/>
        </p:nvSpPr>
        <p:spPr>
          <a:xfrm rot="5400000">
            <a:off x="13693714" y="401106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" name="TextBox 2361">
            <a:extLst>
              <a:ext uri="{FF2B5EF4-FFF2-40B4-BE49-F238E27FC236}">
                <a16:creationId xmlns:a16="http://schemas.microsoft.com/office/drawing/2014/main" id="{FEDB1E51-F87B-7DA2-3342-AA16E92291F3}"/>
              </a:ext>
            </a:extLst>
          </p:cNvPr>
          <p:cNvSpPr txBox="1"/>
          <p:nvPr/>
        </p:nvSpPr>
        <p:spPr>
          <a:xfrm>
            <a:off x="12229272" y="37895418"/>
            <a:ext cx="142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x 128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" name="TextBox 2362">
            <a:extLst>
              <a:ext uri="{FF2B5EF4-FFF2-40B4-BE49-F238E27FC236}">
                <a16:creationId xmlns:a16="http://schemas.microsoft.com/office/drawing/2014/main" id="{8EFF1333-5A51-31E8-D153-11A624F75FF6}"/>
              </a:ext>
            </a:extLst>
          </p:cNvPr>
          <p:cNvSpPr txBox="1"/>
          <p:nvPr/>
        </p:nvSpPr>
        <p:spPr>
          <a:xfrm rot="5400000">
            <a:off x="13659993" y="4274480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4" name="TextBox 2363">
            <a:extLst>
              <a:ext uri="{FF2B5EF4-FFF2-40B4-BE49-F238E27FC236}">
                <a16:creationId xmlns:a16="http://schemas.microsoft.com/office/drawing/2014/main" id="{C183DFF5-3DC6-F53A-DAEB-33EA4200AC04}"/>
              </a:ext>
            </a:extLst>
          </p:cNvPr>
          <p:cNvSpPr txBox="1"/>
          <p:nvPr/>
        </p:nvSpPr>
        <p:spPr>
          <a:xfrm rot="5400000">
            <a:off x="15518915" y="428089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5" name="Rectangle 2364">
            <a:extLst>
              <a:ext uri="{FF2B5EF4-FFF2-40B4-BE49-F238E27FC236}">
                <a16:creationId xmlns:a16="http://schemas.microsoft.com/office/drawing/2014/main" id="{4D1A340C-F654-2D15-B263-8D262D3AE2DF}"/>
              </a:ext>
            </a:extLst>
          </p:cNvPr>
          <p:cNvSpPr/>
          <p:nvPr/>
        </p:nvSpPr>
        <p:spPr>
          <a:xfrm>
            <a:off x="11556473" y="40693195"/>
            <a:ext cx="1953489" cy="1812679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66" name="TextBox 2365">
            <a:extLst>
              <a:ext uri="{FF2B5EF4-FFF2-40B4-BE49-F238E27FC236}">
                <a16:creationId xmlns:a16="http://schemas.microsoft.com/office/drawing/2014/main" id="{D359E56B-E174-137B-8038-37A7B10278B1}"/>
              </a:ext>
            </a:extLst>
          </p:cNvPr>
          <p:cNvSpPr txBox="1"/>
          <p:nvPr/>
        </p:nvSpPr>
        <p:spPr>
          <a:xfrm>
            <a:off x="12177799" y="40521424"/>
            <a:ext cx="144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x 256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67" name="Picture 2366">
            <a:extLst>
              <a:ext uri="{FF2B5EF4-FFF2-40B4-BE49-F238E27FC236}">
                <a16:creationId xmlns:a16="http://schemas.microsoft.com/office/drawing/2014/main" id="{0FE3344D-EA53-22E3-85C5-2C05335ED837}"/>
              </a:ext>
            </a:extLst>
          </p:cNvPr>
          <p:cNvPicPr>
            <a:picLocks noChangeAspect="1"/>
          </p:cNvPicPr>
          <p:nvPr/>
        </p:nvPicPr>
        <p:blipFill rotWithShape="1">
          <a:blip r:embed="rId82"/>
          <a:srcRect l="77804" t="6805" r="16706" b="9081"/>
          <a:stretch/>
        </p:blipFill>
        <p:spPr>
          <a:xfrm rot="5400000">
            <a:off x="14763513" y="41630083"/>
            <a:ext cx="217685" cy="2270262"/>
          </a:xfrm>
          <a:prstGeom prst="rect">
            <a:avLst/>
          </a:prstGeom>
        </p:spPr>
      </p:pic>
      <p:sp>
        <p:nvSpPr>
          <p:cNvPr id="2369" name="Rectangle 2368">
            <a:extLst>
              <a:ext uri="{FF2B5EF4-FFF2-40B4-BE49-F238E27FC236}">
                <a16:creationId xmlns:a16="http://schemas.microsoft.com/office/drawing/2014/main" id="{6C6CF3B9-DCEB-8138-D526-A755AEA505B0}"/>
              </a:ext>
            </a:extLst>
          </p:cNvPr>
          <p:cNvSpPr/>
          <p:nvPr/>
        </p:nvSpPr>
        <p:spPr>
          <a:xfrm>
            <a:off x="11109371" y="34071870"/>
            <a:ext cx="11936781" cy="91307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71" name="TextBox 2370">
            <a:extLst>
              <a:ext uri="{FF2B5EF4-FFF2-40B4-BE49-F238E27FC236}">
                <a16:creationId xmlns:a16="http://schemas.microsoft.com/office/drawing/2014/main" id="{CD98069B-BCB5-CB63-DA5B-B4DE9E7C3A1F}"/>
              </a:ext>
            </a:extLst>
          </p:cNvPr>
          <p:cNvSpPr txBox="1"/>
          <p:nvPr/>
        </p:nvSpPr>
        <p:spPr>
          <a:xfrm>
            <a:off x="11104521" y="34027363"/>
            <a:ext cx="11955242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Simulation Results : </a:t>
            </a:r>
            <a:endParaRPr lang="en-IN" sz="40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4" name="Rectangle 2673">
            <a:extLst>
              <a:ext uri="{FF2B5EF4-FFF2-40B4-BE49-F238E27FC236}">
                <a16:creationId xmlns:a16="http://schemas.microsoft.com/office/drawing/2014/main" id="{8B9075D8-79AC-B512-74B6-572B99582F14}"/>
              </a:ext>
            </a:extLst>
          </p:cNvPr>
          <p:cNvSpPr/>
          <p:nvPr/>
        </p:nvSpPr>
        <p:spPr>
          <a:xfrm>
            <a:off x="1049611" y="6006148"/>
            <a:ext cx="9809233" cy="62030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80" name="Rectangle 2679">
            <a:extLst>
              <a:ext uri="{FF2B5EF4-FFF2-40B4-BE49-F238E27FC236}">
                <a16:creationId xmlns:a16="http://schemas.microsoft.com/office/drawing/2014/main" id="{A0ADDE66-5D7B-FF6E-73B7-619FFB942E70}"/>
              </a:ext>
            </a:extLst>
          </p:cNvPr>
          <p:cNvSpPr/>
          <p:nvPr/>
        </p:nvSpPr>
        <p:spPr>
          <a:xfrm>
            <a:off x="1049610" y="12208027"/>
            <a:ext cx="9808714" cy="97503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81" name="Rectangle 2680">
            <a:extLst>
              <a:ext uri="{FF2B5EF4-FFF2-40B4-BE49-F238E27FC236}">
                <a16:creationId xmlns:a16="http://schemas.microsoft.com/office/drawing/2014/main" id="{D2A116E6-D13D-09DA-C5DA-0F7923192963}"/>
              </a:ext>
            </a:extLst>
          </p:cNvPr>
          <p:cNvSpPr/>
          <p:nvPr/>
        </p:nvSpPr>
        <p:spPr>
          <a:xfrm>
            <a:off x="1048120" y="21958338"/>
            <a:ext cx="9785385" cy="8981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82" name="Rectangle 2681">
            <a:extLst>
              <a:ext uri="{FF2B5EF4-FFF2-40B4-BE49-F238E27FC236}">
                <a16:creationId xmlns:a16="http://schemas.microsoft.com/office/drawing/2014/main" id="{E3B34D7B-1F2C-7DA3-A9F3-6BB8955467F6}"/>
              </a:ext>
            </a:extLst>
          </p:cNvPr>
          <p:cNvSpPr/>
          <p:nvPr/>
        </p:nvSpPr>
        <p:spPr>
          <a:xfrm>
            <a:off x="1048844" y="30939167"/>
            <a:ext cx="9785385" cy="74258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83" name="Rectangle 2682">
            <a:extLst>
              <a:ext uri="{FF2B5EF4-FFF2-40B4-BE49-F238E27FC236}">
                <a16:creationId xmlns:a16="http://schemas.microsoft.com/office/drawing/2014/main" id="{6E3616AF-74E4-D1B0-29BB-94DAC2F88018}"/>
              </a:ext>
            </a:extLst>
          </p:cNvPr>
          <p:cNvSpPr/>
          <p:nvPr/>
        </p:nvSpPr>
        <p:spPr>
          <a:xfrm>
            <a:off x="1048251" y="38365800"/>
            <a:ext cx="9785385" cy="48368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93" name="TextBox 2692">
            <a:extLst>
              <a:ext uri="{FF2B5EF4-FFF2-40B4-BE49-F238E27FC236}">
                <a16:creationId xmlns:a16="http://schemas.microsoft.com/office/drawing/2014/main" id="{BAB8D6FD-177B-0E71-A57C-4D43978C5EAB}"/>
              </a:ext>
            </a:extLst>
          </p:cNvPr>
          <p:cNvSpPr txBox="1"/>
          <p:nvPr/>
        </p:nvSpPr>
        <p:spPr>
          <a:xfrm>
            <a:off x="23335896" y="25201166"/>
            <a:ext cx="4796574" cy="55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Necessary Condition : </a:t>
            </a:r>
          </a:p>
        </p:txBody>
      </p:sp>
      <p:sp>
        <p:nvSpPr>
          <p:cNvPr id="2694" name="TextBox 2693">
            <a:extLst>
              <a:ext uri="{FF2B5EF4-FFF2-40B4-BE49-F238E27FC236}">
                <a16:creationId xmlns:a16="http://schemas.microsoft.com/office/drawing/2014/main" id="{00B8802B-B6BB-6A4C-FFE5-309AC0D45CA7}"/>
              </a:ext>
            </a:extLst>
          </p:cNvPr>
          <p:cNvSpPr txBox="1"/>
          <p:nvPr/>
        </p:nvSpPr>
        <p:spPr>
          <a:xfrm>
            <a:off x="23314223" y="25768638"/>
            <a:ext cx="7997491" cy="4402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56" indent="-457256" algn="just">
              <a:buFont typeface="Arial" panose="020B0604020202020204" pitchFamily="34" charset="0"/>
              <a:buChar char="•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impulses has to be such that it bring object information with-in the detection region. </a:t>
            </a:r>
          </a:p>
          <a:p>
            <a:pPr marL="457256" indent="-457256" algn="just">
              <a:buFont typeface="Arial" panose="020B0604020202020204" pitchFamily="34" charset="0"/>
              <a:buChar char="•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an extended FOV system with MPIR therefore involves a trade-off between increased energy ratio R and reduction in contrast C.</a:t>
            </a:r>
          </a:p>
          <a:p>
            <a:pPr marL="457256" indent="-457256" algn="just">
              <a:buFont typeface="Arial" panose="020B0604020202020204" pitchFamily="34" charset="0"/>
              <a:buChar char="•"/>
            </a:pPr>
            <a:r>
              <a:rPr lang="en-US" sz="2801" dirty="0">
                <a:latin typeface="Book Antiqua" panose="02040602050305030304" pitchFamily="18" charset="0"/>
                <a:cs typeface="Times New Roman" panose="02020603050405020304" pitchFamily="18" charset="0"/>
              </a:rPr>
              <a:t>For a given detector size, the extent of PSF has to be such that there is a enough overlapping area (Algorithmic Condition).</a:t>
            </a:r>
            <a:endParaRPr lang="en-IN" sz="280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IN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5" name="Rectangle 2694">
            <a:extLst>
              <a:ext uri="{FF2B5EF4-FFF2-40B4-BE49-F238E27FC236}">
                <a16:creationId xmlns:a16="http://schemas.microsoft.com/office/drawing/2014/main" id="{9D1C5FA4-ED9A-D16F-1CEC-1CA678CDD9CE}"/>
              </a:ext>
            </a:extLst>
          </p:cNvPr>
          <p:cNvSpPr/>
          <p:nvPr/>
        </p:nvSpPr>
        <p:spPr>
          <a:xfrm>
            <a:off x="23308935" y="24362231"/>
            <a:ext cx="8036749" cy="97096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97" name="TextBox 2696">
            <a:extLst>
              <a:ext uri="{FF2B5EF4-FFF2-40B4-BE49-F238E27FC236}">
                <a16:creationId xmlns:a16="http://schemas.microsoft.com/office/drawing/2014/main" id="{7063B63A-885A-07E8-3AB5-0384068DA3C8}"/>
              </a:ext>
            </a:extLst>
          </p:cNvPr>
          <p:cNvSpPr txBox="1"/>
          <p:nvPr/>
        </p:nvSpPr>
        <p:spPr>
          <a:xfrm>
            <a:off x="23385414" y="29570242"/>
            <a:ext cx="4796574" cy="55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Sufficient Condition : </a:t>
            </a:r>
          </a:p>
        </p:txBody>
      </p:sp>
      <p:sp>
        <p:nvSpPr>
          <p:cNvPr id="2698" name="TextBox 2697">
            <a:extLst>
              <a:ext uri="{FF2B5EF4-FFF2-40B4-BE49-F238E27FC236}">
                <a16:creationId xmlns:a16="http://schemas.microsoft.com/office/drawing/2014/main" id="{3BE8EAC4-71ED-4359-71A2-8B9F92FE76C4}"/>
              </a:ext>
            </a:extLst>
          </p:cNvPr>
          <p:cNvSpPr txBox="1"/>
          <p:nvPr/>
        </p:nvSpPr>
        <p:spPr>
          <a:xfrm>
            <a:off x="23335896" y="30193451"/>
            <a:ext cx="7997491" cy="138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measurements must be at least of the order of 3K log(N/K ) for a K -sparse object, for enabling an extended FOV system.</a:t>
            </a:r>
            <a:endParaRPr lang="en-IN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7" name="Rectangle 2686">
            <a:extLst>
              <a:ext uri="{FF2B5EF4-FFF2-40B4-BE49-F238E27FC236}">
                <a16:creationId xmlns:a16="http://schemas.microsoft.com/office/drawing/2014/main" id="{46344A6D-3928-82CD-05A8-C1664A0FC27E}"/>
              </a:ext>
            </a:extLst>
          </p:cNvPr>
          <p:cNvSpPr/>
          <p:nvPr/>
        </p:nvSpPr>
        <p:spPr>
          <a:xfrm>
            <a:off x="23302161" y="34036135"/>
            <a:ext cx="8048274" cy="91665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89" name="TextBox 2688">
            <a:extLst>
              <a:ext uri="{FF2B5EF4-FFF2-40B4-BE49-F238E27FC236}">
                <a16:creationId xmlns:a16="http://schemas.microsoft.com/office/drawing/2014/main" id="{80B33438-D7ED-ABEE-CE0A-BAC95DE70D3D}"/>
              </a:ext>
            </a:extLst>
          </p:cNvPr>
          <p:cNvSpPr txBox="1"/>
          <p:nvPr/>
        </p:nvSpPr>
        <p:spPr>
          <a:xfrm>
            <a:off x="23326341" y="35026663"/>
            <a:ext cx="8024092" cy="138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(1). Malik, R., and Khare, K., , "Single-shot extended field of view imaging using point spread function engineering," </a:t>
            </a:r>
            <a:r>
              <a:rPr lang="en-US" sz="2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Opt. Soc. Am. A 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 1066-1075 (2023)</a:t>
            </a:r>
            <a:endParaRPr lang="en-IN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0" name="TextBox 2689">
            <a:extLst>
              <a:ext uri="{FF2B5EF4-FFF2-40B4-BE49-F238E27FC236}">
                <a16:creationId xmlns:a16="http://schemas.microsoft.com/office/drawing/2014/main" id="{5A0900A2-1236-0130-16B1-FB30514DDD21}"/>
              </a:ext>
            </a:extLst>
          </p:cNvPr>
          <p:cNvSpPr txBox="1"/>
          <p:nvPr/>
        </p:nvSpPr>
        <p:spPr>
          <a:xfrm>
            <a:off x="23335895" y="37201615"/>
            <a:ext cx="7984404" cy="181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(2). Malik, R., 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Elangovan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and Khare, K.,     "Computational imaging with an extended field of view", Journal of Optics, 23, 2021, pp. 085703.</a:t>
            </a:r>
          </a:p>
          <a:p>
            <a:pPr algn="just"/>
            <a:endParaRPr lang="en-IN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1" name="TextBox 2690">
            <a:extLst>
              <a:ext uri="{FF2B5EF4-FFF2-40B4-BE49-F238E27FC236}">
                <a16:creationId xmlns:a16="http://schemas.microsoft.com/office/drawing/2014/main" id="{9A9BF84E-7032-AA9B-6998-1693DAB4FAA8}"/>
              </a:ext>
            </a:extLst>
          </p:cNvPr>
          <p:cNvSpPr txBox="1"/>
          <p:nvPr/>
        </p:nvSpPr>
        <p:spPr>
          <a:xfrm>
            <a:off x="23302160" y="39422698"/>
            <a:ext cx="7985467" cy="138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(3). B. J. Stossel and N. George, “Multiple-point impulse responses controlled blurring and recovery,” Opt.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121, 156–165 (1995).</a:t>
            </a:r>
            <a:endParaRPr lang="en-IN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2" name="TextBox 2691">
            <a:extLst>
              <a:ext uri="{FF2B5EF4-FFF2-40B4-BE49-F238E27FC236}">
                <a16:creationId xmlns:a16="http://schemas.microsoft.com/office/drawing/2014/main" id="{3FE33EC9-C736-5345-C044-E1EFB809B8A4}"/>
              </a:ext>
            </a:extLst>
          </p:cNvPr>
          <p:cNvSpPr txBox="1"/>
          <p:nvPr/>
        </p:nvSpPr>
        <p:spPr>
          <a:xfrm>
            <a:off x="23313683" y="41466886"/>
            <a:ext cx="7958475" cy="138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(4). R. G.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Baraniuk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“Compressive sensing lecture notes,” IEEE Signal Process. Mag. 24(4), 118–121 (2007).</a:t>
            </a:r>
            <a:endParaRPr lang="en-IN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9" name="TextBox 2698">
            <a:extLst>
              <a:ext uri="{FF2B5EF4-FFF2-40B4-BE49-F238E27FC236}">
                <a16:creationId xmlns:a16="http://schemas.microsoft.com/office/drawing/2014/main" id="{38BD83E0-0018-A4F2-1228-404506CD19B8}"/>
              </a:ext>
            </a:extLst>
          </p:cNvPr>
          <p:cNvSpPr txBox="1"/>
          <p:nvPr/>
        </p:nvSpPr>
        <p:spPr>
          <a:xfrm>
            <a:off x="23301344" y="34033686"/>
            <a:ext cx="8044339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References : </a:t>
            </a:r>
            <a:endParaRPr lang="en-IN" sz="40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0" name="TextBox 2699">
            <a:extLst>
              <a:ext uri="{FF2B5EF4-FFF2-40B4-BE49-F238E27FC236}">
                <a16:creationId xmlns:a16="http://schemas.microsoft.com/office/drawing/2014/main" id="{91F363FE-B9C7-E47A-FBCB-AE9F2A77444A}"/>
              </a:ext>
            </a:extLst>
          </p:cNvPr>
          <p:cNvSpPr txBox="1"/>
          <p:nvPr/>
        </p:nvSpPr>
        <p:spPr>
          <a:xfrm>
            <a:off x="23313684" y="24364109"/>
            <a:ext cx="8036749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Conclusion :</a:t>
            </a:r>
            <a:endParaRPr lang="en-IN" sz="40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01" name="TextBox 2700">
                <a:extLst>
                  <a:ext uri="{FF2B5EF4-FFF2-40B4-BE49-F238E27FC236}">
                    <a16:creationId xmlns:a16="http://schemas.microsoft.com/office/drawing/2014/main" id="{B47CD69D-7467-9BCE-572F-1A2AC2FEEBD9}"/>
                  </a:ext>
                </a:extLst>
              </p:cNvPr>
              <p:cNvSpPr txBox="1"/>
              <p:nvPr/>
            </p:nvSpPr>
            <p:spPr>
              <a:xfrm>
                <a:off x="23067914" y="31871395"/>
                <a:ext cx="8428086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(3) Space – Bandwidth Product of Imaging system: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 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𝑔𝑟𝑎𝑦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𝑙𝑒𝑣𝑒𝑙𝑠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𝐶𝑜𝑛𝑠𝑡𝑎𝑛𝑡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𝑆𝑝𝑎𝑐𝑒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𝑔𝑟𝑎𝑦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𝑙𝑒𝑣𝑒𝑙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𝐶𝑜𝑛𝑠𝑡𝑎𝑛𝑡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01" name="TextBox 2700">
                <a:extLst>
                  <a:ext uri="{FF2B5EF4-FFF2-40B4-BE49-F238E27FC236}">
                    <a16:creationId xmlns:a16="http://schemas.microsoft.com/office/drawing/2014/main" id="{B47CD69D-7467-9BCE-572F-1A2AC2FEE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7914" y="31871395"/>
                <a:ext cx="8428086" cy="2400657"/>
              </a:xfrm>
              <a:prstGeom prst="rect">
                <a:avLst/>
              </a:prstGeom>
              <a:blipFill>
                <a:blip r:embed="rId83"/>
                <a:stretch>
                  <a:fillRect t="-3299" r="-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2" name="TextBox 2701">
            <a:extLst>
              <a:ext uri="{FF2B5EF4-FFF2-40B4-BE49-F238E27FC236}">
                <a16:creationId xmlns:a16="http://schemas.microsoft.com/office/drawing/2014/main" id="{C48635AA-02A1-745D-7623-A7F7FE86B3D3}"/>
              </a:ext>
            </a:extLst>
          </p:cNvPr>
          <p:cNvSpPr txBox="1"/>
          <p:nvPr/>
        </p:nvSpPr>
        <p:spPr>
          <a:xfrm>
            <a:off x="21280573" y="6006148"/>
            <a:ext cx="10047823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Bit-levels Results : </a:t>
            </a:r>
            <a:endParaRPr lang="en-IN" sz="40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3" name="Rectangle 2702">
            <a:extLst>
              <a:ext uri="{FF2B5EF4-FFF2-40B4-BE49-F238E27FC236}">
                <a16:creationId xmlns:a16="http://schemas.microsoft.com/office/drawing/2014/main" id="{7CD8570B-D995-D8EC-545C-EB3E0ED6E943}"/>
              </a:ext>
            </a:extLst>
          </p:cNvPr>
          <p:cNvSpPr/>
          <p:nvPr/>
        </p:nvSpPr>
        <p:spPr>
          <a:xfrm>
            <a:off x="21289125" y="6006241"/>
            <a:ext cx="10040814" cy="94855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707" name="Picture 2706" descr="A graph with a line&#10;&#10;Description automatically generated">
            <a:extLst>
              <a:ext uri="{FF2B5EF4-FFF2-40B4-BE49-F238E27FC236}">
                <a16:creationId xmlns:a16="http://schemas.microsoft.com/office/drawing/2014/main" id="{67D589DD-0646-75F6-EC49-B7F953EB7D52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302" y="7410175"/>
            <a:ext cx="6666667" cy="5000000"/>
          </a:xfrm>
          <a:prstGeom prst="rect">
            <a:avLst/>
          </a:prstGeom>
        </p:spPr>
      </p:pic>
      <p:sp>
        <p:nvSpPr>
          <p:cNvPr id="2708" name="TextBox 2707">
            <a:extLst>
              <a:ext uri="{FF2B5EF4-FFF2-40B4-BE49-F238E27FC236}">
                <a16:creationId xmlns:a16="http://schemas.microsoft.com/office/drawing/2014/main" id="{2F6A7472-9267-F877-38AE-025516308CE7}"/>
              </a:ext>
            </a:extLst>
          </p:cNvPr>
          <p:cNvSpPr txBox="1"/>
          <p:nvPr/>
        </p:nvSpPr>
        <p:spPr>
          <a:xfrm>
            <a:off x="21441193" y="6776869"/>
            <a:ext cx="9528160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bit-levels onto the bandwidth of the system</a:t>
            </a:r>
          </a:p>
        </p:txBody>
      </p:sp>
      <p:sp>
        <p:nvSpPr>
          <p:cNvPr id="2709" name="TextBox 2708">
            <a:extLst>
              <a:ext uri="{FF2B5EF4-FFF2-40B4-BE49-F238E27FC236}">
                <a16:creationId xmlns:a16="http://schemas.microsoft.com/office/drawing/2014/main" id="{06C5E7A4-4437-EF2A-9DD5-F2D820AEF83F}"/>
              </a:ext>
            </a:extLst>
          </p:cNvPr>
          <p:cNvSpPr txBox="1"/>
          <p:nvPr/>
        </p:nvSpPr>
        <p:spPr>
          <a:xfrm rot="16200000">
            <a:off x="21489633" y="10018808"/>
            <a:ext cx="2560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Bandwidth  (B.W.)</a:t>
            </a:r>
            <a:endParaRPr lang="en-IN" sz="2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10" name="Straight Arrow Connector 2709">
            <a:extLst>
              <a:ext uri="{FF2B5EF4-FFF2-40B4-BE49-F238E27FC236}">
                <a16:creationId xmlns:a16="http://schemas.microsoft.com/office/drawing/2014/main" id="{C2511F70-B9EF-9E50-87E1-4CFBB89076FB}"/>
              </a:ext>
            </a:extLst>
          </p:cNvPr>
          <p:cNvCxnSpPr>
            <a:cxnSpLocks/>
          </p:cNvCxnSpPr>
          <p:nvPr/>
        </p:nvCxnSpPr>
        <p:spPr>
          <a:xfrm flipV="1">
            <a:off x="22756818" y="8068640"/>
            <a:ext cx="0" cy="111588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5" name="TextBox 2714">
            <a:extLst>
              <a:ext uri="{FF2B5EF4-FFF2-40B4-BE49-F238E27FC236}">
                <a16:creationId xmlns:a16="http://schemas.microsoft.com/office/drawing/2014/main" id="{066EB83E-EA23-A198-B2AB-3A7B05B6107C}"/>
              </a:ext>
            </a:extLst>
          </p:cNvPr>
          <p:cNvSpPr txBox="1"/>
          <p:nvPr/>
        </p:nvSpPr>
        <p:spPr>
          <a:xfrm>
            <a:off x="24526678" y="12093600"/>
            <a:ext cx="1538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Bit-levels </a:t>
            </a:r>
            <a:endParaRPr lang="en-IN" sz="2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16" name="Straight Arrow Connector 2715">
            <a:extLst>
              <a:ext uri="{FF2B5EF4-FFF2-40B4-BE49-F238E27FC236}">
                <a16:creationId xmlns:a16="http://schemas.microsoft.com/office/drawing/2014/main" id="{A9762FCF-53E3-0B45-4735-1309DA594EF7}"/>
              </a:ext>
            </a:extLst>
          </p:cNvPr>
          <p:cNvCxnSpPr>
            <a:cxnSpLocks/>
          </p:cNvCxnSpPr>
          <p:nvPr/>
        </p:nvCxnSpPr>
        <p:spPr>
          <a:xfrm>
            <a:off x="25941135" y="12356067"/>
            <a:ext cx="117696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19" name="TextBox 2718">
                <a:extLst>
                  <a:ext uri="{FF2B5EF4-FFF2-40B4-BE49-F238E27FC236}">
                    <a16:creationId xmlns:a16="http://schemas.microsoft.com/office/drawing/2014/main" id="{7016992B-5C86-DFDD-1127-7D5A39B1DCDF}"/>
                  </a:ext>
                </a:extLst>
              </p:cNvPr>
              <p:cNvSpPr txBox="1"/>
              <p:nvPr/>
            </p:nvSpPr>
            <p:spPr>
              <a:xfrm>
                <a:off x="22224358" y="12501902"/>
                <a:ext cx="8674759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current model, little manipulation gives</a:t>
                </a:r>
              </a:p>
              <a:p>
                <a:r>
                  <a:rPr lang="en-US" sz="2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𝑔𝑟𝑎𝑦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𝑙𝑒𝑣𝑒𝑙𝑠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𝑐𝑜𝑛𝑠𝑡𝑎𝑛𝑡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                          </m:t>
                    </m:r>
                  </m:oMath>
                </a14:m>
                <a:r>
                  <a:rPr lang="en-US" sz="2200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---(1)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Original space-bandwidth product is</a:t>
                </a:r>
              </a:p>
              <a:p>
                <a:r>
                  <a:rPr lang="en-US" sz="2200" b="0" dirty="0">
                    <a:solidFill>
                      <a:schemeClr val="accent5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𝑠𝑝𝑎𝑐𝑒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𝑖𝑛𝑣𝑎𝑟𝑖𝑎𝑛𝑐𝑒</m:t>
                    </m:r>
                  </m:oMath>
                </a14:m>
                <a:r>
                  <a:rPr lang="en-US" sz="2200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200" b="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introduction of bit-levels </a:t>
                </a:r>
              </a:p>
              <a:p>
                <a:r>
                  <a:rPr lang="en-US" sz="2200" b="0" dirty="0">
                    <a:solidFill>
                      <a:schemeClr val="accent5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𝑠𝑝𝑎𝑐𝑒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𝑔𝑟𝑎𝑦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𝑙𝑒𝑣𝑒𝑙𝑠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𝑖𝑛𝑣𝑎𝑟𝑖𝑎𝑛𝑐𝑒</m:t>
                    </m:r>
                  </m:oMath>
                </a14:m>
                <a:r>
                  <a:rPr lang="en-US" sz="2200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---(2)</a:t>
                </a:r>
              </a:p>
              <a:p>
                <a:endParaRPr lang="en-US" sz="2200" b="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19" name="TextBox 2718">
                <a:extLst>
                  <a:ext uri="{FF2B5EF4-FFF2-40B4-BE49-F238E27FC236}">
                    <a16:creationId xmlns:a16="http://schemas.microsoft.com/office/drawing/2014/main" id="{7016992B-5C86-DFDD-1127-7D5A39B1D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358" y="12501902"/>
                <a:ext cx="8674759" cy="3139321"/>
              </a:xfrm>
              <a:prstGeom prst="rect">
                <a:avLst/>
              </a:prstGeom>
              <a:blipFill>
                <a:blip r:embed="rId85"/>
                <a:stretch>
                  <a:fillRect l="-843" t="-13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0" name="TextBox 2719">
            <a:extLst>
              <a:ext uri="{FF2B5EF4-FFF2-40B4-BE49-F238E27FC236}">
                <a16:creationId xmlns:a16="http://schemas.microsoft.com/office/drawing/2014/main" id="{B1766FB3-6FE7-6E97-D49E-4D5F6D4742AF}"/>
              </a:ext>
            </a:extLst>
          </p:cNvPr>
          <p:cNvSpPr txBox="1"/>
          <p:nvPr/>
        </p:nvSpPr>
        <p:spPr>
          <a:xfrm>
            <a:off x="21285847" y="15493700"/>
            <a:ext cx="10047823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De-convolution Application :</a:t>
            </a:r>
            <a:endParaRPr lang="en-IN" sz="40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1" name="Rectangle 2720">
            <a:extLst>
              <a:ext uri="{FF2B5EF4-FFF2-40B4-BE49-F238E27FC236}">
                <a16:creationId xmlns:a16="http://schemas.microsoft.com/office/drawing/2014/main" id="{A2A2534B-2C79-9C55-5BD3-E9F9A70808AF}"/>
              </a:ext>
            </a:extLst>
          </p:cNvPr>
          <p:cNvSpPr/>
          <p:nvPr/>
        </p:nvSpPr>
        <p:spPr>
          <a:xfrm>
            <a:off x="21289124" y="15493700"/>
            <a:ext cx="10040815" cy="88685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722" name="Picture 2721" descr="A person using a telescope&#10;&#10;Description automatically generated">
            <a:extLst>
              <a:ext uri="{FF2B5EF4-FFF2-40B4-BE49-F238E27FC236}">
                <a16:creationId xmlns:a16="http://schemas.microsoft.com/office/drawing/2014/main" id="{93718053-C24D-7545-2E48-CFBA973CAFA4}"/>
              </a:ext>
            </a:extLst>
          </p:cNvPr>
          <p:cNvPicPr>
            <a:picLocks noChangeAspect="1"/>
          </p:cNvPicPr>
          <p:nvPr/>
        </p:nvPicPr>
        <p:blipFill rotWithShape="1"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7189" r="17685" b="11346"/>
          <a:stretch/>
        </p:blipFill>
        <p:spPr>
          <a:xfrm>
            <a:off x="26383409" y="16952231"/>
            <a:ext cx="3271716" cy="3263392"/>
          </a:xfrm>
          <a:prstGeom prst="rect">
            <a:avLst/>
          </a:prstGeom>
        </p:spPr>
      </p:pic>
      <p:pic>
        <p:nvPicPr>
          <p:cNvPr id="2723" name="Picture 2722" descr="A person looking through a telescope&#10;&#10;Description automatically generated">
            <a:extLst>
              <a:ext uri="{FF2B5EF4-FFF2-40B4-BE49-F238E27FC236}">
                <a16:creationId xmlns:a16="http://schemas.microsoft.com/office/drawing/2014/main" id="{46D4EF84-B717-2A5E-A1A4-D56C8FE09D5F}"/>
              </a:ext>
            </a:extLst>
          </p:cNvPr>
          <p:cNvPicPr>
            <a:picLocks noChangeAspect="1"/>
          </p:cNvPicPr>
          <p:nvPr/>
        </p:nvPicPr>
        <p:blipFill rotWithShape="1"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7397" r="17685" b="11138"/>
          <a:stretch/>
        </p:blipFill>
        <p:spPr>
          <a:xfrm>
            <a:off x="22879395" y="16952608"/>
            <a:ext cx="3271718" cy="3263392"/>
          </a:xfrm>
          <a:prstGeom prst="rect">
            <a:avLst/>
          </a:prstGeom>
        </p:spPr>
      </p:pic>
      <p:pic>
        <p:nvPicPr>
          <p:cNvPr id="2724" name="Picture 2723" descr="A person using a camera&#10;&#10;Description automatically generated">
            <a:extLst>
              <a:ext uri="{FF2B5EF4-FFF2-40B4-BE49-F238E27FC236}">
                <a16:creationId xmlns:a16="http://schemas.microsoft.com/office/drawing/2014/main" id="{647A6E39-3C20-6E5C-9FCC-FD29971C971D}"/>
              </a:ext>
            </a:extLst>
          </p:cNvPr>
          <p:cNvPicPr>
            <a:picLocks noChangeAspect="1"/>
          </p:cNvPicPr>
          <p:nvPr/>
        </p:nvPicPr>
        <p:blipFill rotWithShape="1"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14394" r="47901" b="17631"/>
          <a:stretch/>
        </p:blipFill>
        <p:spPr>
          <a:xfrm>
            <a:off x="22879394" y="20421267"/>
            <a:ext cx="3265791" cy="3238576"/>
          </a:xfrm>
          <a:prstGeom prst="rect">
            <a:avLst/>
          </a:prstGeom>
        </p:spPr>
      </p:pic>
      <p:pic>
        <p:nvPicPr>
          <p:cNvPr id="2725" name="Picture 2724" descr="A person using a telescope&#10;&#10;Description automatically generated">
            <a:extLst>
              <a:ext uri="{FF2B5EF4-FFF2-40B4-BE49-F238E27FC236}">
                <a16:creationId xmlns:a16="http://schemas.microsoft.com/office/drawing/2014/main" id="{DD86EDDA-A46A-832D-3724-5AB2005B4B4B}"/>
              </a:ext>
            </a:extLst>
          </p:cNvPr>
          <p:cNvPicPr>
            <a:picLocks noChangeAspect="1"/>
          </p:cNvPicPr>
          <p:nvPr/>
        </p:nvPicPr>
        <p:blipFill rotWithShape="1"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7605" r="17996" b="11346"/>
          <a:stretch/>
        </p:blipFill>
        <p:spPr>
          <a:xfrm>
            <a:off x="26372844" y="20421267"/>
            <a:ext cx="3246878" cy="3238576"/>
          </a:xfrm>
          <a:prstGeom prst="rect">
            <a:avLst/>
          </a:prstGeom>
        </p:spPr>
      </p:pic>
      <p:sp>
        <p:nvSpPr>
          <p:cNvPr id="2726" name="TextBox 2725">
            <a:extLst>
              <a:ext uri="{FF2B5EF4-FFF2-40B4-BE49-F238E27FC236}">
                <a16:creationId xmlns:a16="http://schemas.microsoft.com/office/drawing/2014/main" id="{C6C7DE7B-A196-043E-346C-20ED6F7A1837}"/>
              </a:ext>
            </a:extLst>
          </p:cNvPr>
          <p:cNvSpPr txBox="1"/>
          <p:nvPr/>
        </p:nvSpPr>
        <p:spPr>
          <a:xfrm>
            <a:off x="23994525" y="16990640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bit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7" name="TextBox 2726">
            <a:extLst>
              <a:ext uri="{FF2B5EF4-FFF2-40B4-BE49-F238E27FC236}">
                <a16:creationId xmlns:a16="http://schemas.microsoft.com/office/drawing/2014/main" id="{537CDB25-71A3-AC2C-A40E-57398EB52A99}"/>
              </a:ext>
            </a:extLst>
          </p:cNvPr>
          <p:cNvSpPr txBox="1"/>
          <p:nvPr/>
        </p:nvSpPr>
        <p:spPr>
          <a:xfrm>
            <a:off x="24071468" y="20421267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bit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8" name="TextBox 2727">
            <a:extLst>
              <a:ext uri="{FF2B5EF4-FFF2-40B4-BE49-F238E27FC236}">
                <a16:creationId xmlns:a16="http://schemas.microsoft.com/office/drawing/2014/main" id="{22412503-D14D-7A3A-67EB-46C3B434FB7F}"/>
              </a:ext>
            </a:extLst>
          </p:cNvPr>
          <p:cNvSpPr txBox="1"/>
          <p:nvPr/>
        </p:nvSpPr>
        <p:spPr>
          <a:xfrm>
            <a:off x="23583178" y="16494319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 object</a:t>
            </a:r>
            <a:endParaRPr lang="en-I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9" name="TextBox 2728">
            <a:extLst>
              <a:ext uri="{FF2B5EF4-FFF2-40B4-BE49-F238E27FC236}">
                <a16:creationId xmlns:a16="http://schemas.microsoft.com/office/drawing/2014/main" id="{738C803C-A12B-3010-6AA5-1A5D5C72BF99}"/>
              </a:ext>
            </a:extLst>
          </p:cNvPr>
          <p:cNvSpPr txBox="1"/>
          <p:nvPr/>
        </p:nvSpPr>
        <p:spPr>
          <a:xfrm>
            <a:off x="26784459" y="16493942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Recovered object</a:t>
            </a:r>
            <a:endParaRPr lang="en-I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0" name="TextBox 2729">
            <a:extLst>
              <a:ext uri="{FF2B5EF4-FFF2-40B4-BE49-F238E27FC236}">
                <a16:creationId xmlns:a16="http://schemas.microsoft.com/office/drawing/2014/main" id="{5B86C393-8712-53FB-23DC-2A8DE0B1CE64}"/>
              </a:ext>
            </a:extLst>
          </p:cNvPr>
          <p:cNvSpPr txBox="1"/>
          <p:nvPr/>
        </p:nvSpPr>
        <p:spPr>
          <a:xfrm>
            <a:off x="22924729" y="16952608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1" name="TextBox 2730">
            <a:extLst>
              <a:ext uri="{FF2B5EF4-FFF2-40B4-BE49-F238E27FC236}">
                <a16:creationId xmlns:a16="http://schemas.microsoft.com/office/drawing/2014/main" id="{0BC5C74F-A714-5891-5F89-6A817D148A16}"/>
              </a:ext>
            </a:extLst>
          </p:cNvPr>
          <p:cNvSpPr txBox="1"/>
          <p:nvPr/>
        </p:nvSpPr>
        <p:spPr>
          <a:xfrm>
            <a:off x="26543333" y="1695223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2" name="TextBox 2731">
            <a:extLst>
              <a:ext uri="{FF2B5EF4-FFF2-40B4-BE49-F238E27FC236}">
                <a16:creationId xmlns:a16="http://schemas.microsoft.com/office/drawing/2014/main" id="{DBB4DEDE-B964-4A77-243D-A821C427C8A6}"/>
              </a:ext>
            </a:extLst>
          </p:cNvPr>
          <p:cNvSpPr txBox="1"/>
          <p:nvPr/>
        </p:nvSpPr>
        <p:spPr>
          <a:xfrm>
            <a:off x="22924729" y="2042126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3" name="TextBox 2732">
            <a:extLst>
              <a:ext uri="{FF2B5EF4-FFF2-40B4-BE49-F238E27FC236}">
                <a16:creationId xmlns:a16="http://schemas.microsoft.com/office/drawing/2014/main" id="{8151D775-6FC1-63BF-9C0D-05E125EC353E}"/>
              </a:ext>
            </a:extLst>
          </p:cNvPr>
          <p:cNvSpPr txBox="1"/>
          <p:nvPr/>
        </p:nvSpPr>
        <p:spPr>
          <a:xfrm>
            <a:off x="26412443" y="2041882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7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357</TotalTime>
  <Words>883</Words>
  <Application>Microsoft Office PowerPoint</Application>
  <PresentationFormat>Custom</PresentationFormat>
  <Paragraphs>202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Book Antiqua</vt:lpstr>
      <vt:lpstr>Calibri</vt:lpstr>
      <vt:lpstr>Calibri Light</vt:lpstr>
      <vt:lpstr>Cambria Math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Ritika Malik</dc:creator>
  <cp:lastModifiedBy>Ritika Malik</cp:lastModifiedBy>
  <cp:revision>1</cp:revision>
  <dcterms:created xsi:type="dcterms:W3CDTF">2024-02-26T05:34:41Z</dcterms:created>
  <dcterms:modified xsi:type="dcterms:W3CDTF">2024-02-26T11:34:19Z</dcterms:modified>
</cp:coreProperties>
</file>